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AC8D9-AA73-A036-4B2C-AB852BD373B8}" v="51" dt="2019-10-29T11:48:39.844"/>
    <p1510:client id="{3AA4B5B6-4C6E-6829-647B-C419567E86ED}" v="381" dt="2019-10-28T18:25:07.209"/>
    <p1510:client id="{BB747A95-25C8-C541-E635-AFB2B9138903}" v="23" dt="2019-10-29T11:49:46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hyperlink" Target="https://www.bing.com/images/search?view=detailV2&amp;id=6F11828F5D879F4B9E830C1DD28B5F2D72F08FBA&amp;thid=OIP.KjHsr7sZYCrApiUBhNW67gHaDn&amp;mediaurl=http%3A%2F%2Flocaladvertisingjournal.com%2Fwp-content%2Fuploads%2F2017%2F04%2FTransit-Advertising-All-You-Need-To-Know-About-Transit-Advertising.jpg&amp;exph=391&amp;expw=800&amp;q=transit+advertisements&amp;selectedindex=5&amp;ajaxhist=0&amp;vt=0&amp;eim=1,2,6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ing.com/videos/search?q=a+coffee+stain+on+my+white+shirt+commercial&amp;&amp;view=detail&amp;mid=ED8975906ADCE8C59135ED8975906ADCE8C59135&amp;&amp;FORM=VDRVRV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hyperlink" Target="https://www.bing.com/images/search?view=detailV2&amp;id=6F11828F5D879F4B9E830C1DD28B5F2D72F08FBA&amp;thid=OIP.KjHsr7sZYCrApiUBhNW67gHaDn&amp;mediaurl=http%3A%2F%2Flocaladvertisingjournal.com%2Fwp-content%2Fuploads%2F2017%2F04%2FTransit-Advertising-All-You-Need-To-Know-About-Transit-Advertising.jpg&amp;exph=391&amp;expw=800&amp;q=transit+advertisements&amp;selectedindex=5&amp;ajaxhist=0&amp;vt=0&amp;eim=1,2,6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ing.com/videos/search?q=a+coffee+stain+on+my+white+shirt+commercial&amp;&amp;view=detail&amp;mid=ED8975906ADCE8C59135ED8975906ADCE8C59135&amp;&amp;FORM=VDRVR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82C14-D87F-4CBF-8DC0-6AC5365CF9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277EE82-7DC8-4A1C-8AE3-EC533481C0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Print Media</a:t>
          </a:r>
        </a:p>
      </dgm:t>
    </dgm:pt>
    <dgm:pt modelId="{5DCEE6EB-2C0F-4920-8E51-AD715230181F}" type="parTrans" cxnId="{EA6B5C4D-D245-473C-90F4-F0E8D5F6FDF0}">
      <dgm:prSet/>
      <dgm:spPr/>
      <dgm:t>
        <a:bodyPr/>
        <a:lstStyle/>
        <a:p>
          <a:endParaRPr lang="en-US"/>
        </a:p>
      </dgm:t>
    </dgm:pt>
    <dgm:pt modelId="{7B132F51-CAAA-4C4B-9E89-AA00EA513A6E}" type="sibTrans" cxnId="{EA6B5C4D-D245-473C-90F4-F0E8D5F6FDF0}">
      <dgm:prSet/>
      <dgm:spPr/>
      <dgm:t>
        <a:bodyPr/>
        <a:lstStyle/>
        <a:p>
          <a:endParaRPr lang="en-US"/>
        </a:p>
      </dgm:t>
    </dgm:pt>
    <dgm:pt modelId="{A660E47E-F56E-466C-8ED0-4C6CE0D0B3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Broadcast Media</a:t>
          </a:r>
        </a:p>
      </dgm:t>
    </dgm:pt>
    <dgm:pt modelId="{9BADF15A-90D2-44E9-9CE6-71FFAD5D259F}" type="parTrans" cxnId="{F5E220B0-D2CE-42A2-A1A2-C0B7B366995C}">
      <dgm:prSet/>
      <dgm:spPr/>
      <dgm:t>
        <a:bodyPr/>
        <a:lstStyle/>
        <a:p>
          <a:endParaRPr lang="en-US"/>
        </a:p>
      </dgm:t>
    </dgm:pt>
    <dgm:pt modelId="{E134AC65-5E22-4B75-978B-96133D0388D8}" type="sibTrans" cxnId="{F5E220B0-D2CE-42A2-A1A2-C0B7B366995C}">
      <dgm:prSet/>
      <dgm:spPr/>
      <dgm:t>
        <a:bodyPr/>
        <a:lstStyle/>
        <a:p>
          <a:endParaRPr lang="en-US"/>
        </a:p>
      </dgm:t>
    </dgm:pt>
    <dgm:pt modelId="{B197A015-0398-4FD6-8805-3769B7FCD4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Specialty Advertising</a:t>
          </a:r>
        </a:p>
      </dgm:t>
    </dgm:pt>
    <dgm:pt modelId="{9D01B710-6D2F-4FED-8D6A-E04943A654AD}" type="parTrans" cxnId="{5AF503C0-C7DA-42ED-A26F-C8E0331C970A}">
      <dgm:prSet/>
      <dgm:spPr/>
      <dgm:t>
        <a:bodyPr/>
        <a:lstStyle/>
        <a:p>
          <a:endParaRPr lang="en-US"/>
        </a:p>
      </dgm:t>
    </dgm:pt>
    <dgm:pt modelId="{1950558A-0789-4924-A372-D355AA4AFA43}" type="sibTrans" cxnId="{5AF503C0-C7DA-42ED-A26F-C8E0331C970A}">
      <dgm:prSet/>
      <dgm:spPr/>
      <dgm:t>
        <a:bodyPr/>
        <a:lstStyle/>
        <a:p>
          <a:endParaRPr lang="en-US"/>
        </a:p>
      </dgm:t>
    </dgm:pt>
    <dgm:pt modelId="{19AE8EE9-4AB8-4CE7-A42C-880008D9F54B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Digitial/Mobile Advertising</a:t>
          </a:r>
        </a:p>
      </dgm:t>
    </dgm:pt>
    <dgm:pt modelId="{1B272EDE-044D-48C2-AE5F-DB395C787E13}" type="parTrans" cxnId="{A73FBF9E-B04B-4524-9EE3-37029C5B8B7D}">
      <dgm:prSet/>
      <dgm:spPr/>
    </dgm:pt>
    <dgm:pt modelId="{95A98C0A-C0D6-4454-8E30-40A98C9466D6}" type="sibTrans" cxnId="{A73FBF9E-B04B-4524-9EE3-37029C5B8B7D}">
      <dgm:prSet/>
      <dgm:spPr/>
    </dgm:pt>
    <dgm:pt modelId="{28C0F25F-05F9-4E0B-B3EA-74EC0F870E53}" type="pres">
      <dgm:prSet presAssocID="{75882C14-D87F-4CBF-8DC0-6AC5365CF971}" presName="root" presStyleCnt="0">
        <dgm:presLayoutVars>
          <dgm:dir/>
          <dgm:resizeHandles val="exact"/>
        </dgm:presLayoutVars>
      </dgm:prSet>
      <dgm:spPr/>
    </dgm:pt>
    <dgm:pt modelId="{1F3587C1-6AE1-4248-A246-817F19D79442}" type="pres">
      <dgm:prSet presAssocID="{5277EE82-7DC8-4A1C-8AE3-EC533481C042}" presName="compNode" presStyleCnt="0"/>
      <dgm:spPr/>
    </dgm:pt>
    <dgm:pt modelId="{4752A2F8-8E52-49B6-9F88-D5070D89E1F8}" type="pres">
      <dgm:prSet presAssocID="{5277EE82-7DC8-4A1C-8AE3-EC533481C042}" presName="bgRect" presStyleLbl="bgShp" presStyleIdx="0" presStyleCnt="4"/>
      <dgm:spPr/>
    </dgm:pt>
    <dgm:pt modelId="{416034D2-601D-4F6E-BBE4-3AB107180DE5}" type="pres">
      <dgm:prSet presAssocID="{5277EE82-7DC8-4A1C-8AE3-EC533481C04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6983EE0B-51FA-46B1-BEBA-E5C543F28204}" type="pres">
      <dgm:prSet presAssocID="{5277EE82-7DC8-4A1C-8AE3-EC533481C042}" presName="spaceRect" presStyleCnt="0"/>
      <dgm:spPr/>
    </dgm:pt>
    <dgm:pt modelId="{2D1D9216-0DAA-4850-B369-CFAEED6BD2CE}" type="pres">
      <dgm:prSet presAssocID="{5277EE82-7DC8-4A1C-8AE3-EC533481C042}" presName="parTx" presStyleLbl="revTx" presStyleIdx="0" presStyleCnt="4">
        <dgm:presLayoutVars>
          <dgm:chMax val="0"/>
          <dgm:chPref val="0"/>
        </dgm:presLayoutVars>
      </dgm:prSet>
      <dgm:spPr/>
    </dgm:pt>
    <dgm:pt modelId="{F84CCE1A-BA47-4B09-A484-3DFCE44545C0}" type="pres">
      <dgm:prSet presAssocID="{7B132F51-CAAA-4C4B-9E89-AA00EA513A6E}" presName="sibTrans" presStyleCnt="0"/>
      <dgm:spPr/>
    </dgm:pt>
    <dgm:pt modelId="{D5D58C99-5027-4C73-8454-A38839B5B328}" type="pres">
      <dgm:prSet presAssocID="{A660E47E-F56E-466C-8ED0-4C6CE0D0B3E2}" presName="compNode" presStyleCnt="0"/>
      <dgm:spPr/>
    </dgm:pt>
    <dgm:pt modelId="{6DD334B2-82C6-4EC5-9DAB-93B6BA19271B}" type="pres">
      <dgm:prSet presAssocID="{A660E47E-F56E-466C-8ED0-4C6CE0D0B3E2}" presName="bgRect" presStyleLbl="bgShp" presStyleIdx="1" presStyleCnt="4"/>
      <dgm:spPr/>
    </dgm:pt>
    <dgm:pt modelId="{BC3B4F05-E62E-46DC-A909-897B1127D72A}" type="pres">
      <dgm:prSet presAssocID="{A660E47E-F56E-466C-8ED0-4C6CE0D0B3E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"/>
        </a:ext>
      </dgm:extLst>
    </dgm:pt>
    <dgm:pt modelId="{50CAE4C2-FCD3-439D-A4E7-9BB904040A5E}" type="pres">
      <dgm:prSet presAssocID="{A660E47E-F56E-466C-8ED0-4C6CE0D0B3E2}" presName="spaceRect" presStyleCnt="0"/>
      <dgm:spPr/>
    </dgm:pt>
    <dgm:pt modelId="{EDA4D2FD-4435-40B4-A73C-95142754857A}" type="pres">
      <dgm:prSet presAssocID="{A660E47E-F56E-466C-8ED0-4C6CE0D0B3E2}" presName="parTx" presStyleLbl="revTx" presStyleIdx="1" presStyleCnt="4">
        <dgm:presLayoutVars>
          <dgm:chMax val="0"/>
          <dgm:chPref val="0"/>
        </dgm:presLayoutVars>
      </dgm:prSet>
      <dgm:spPr/>
    </dgm:pt>
    <dgm:pt modelId="{764D457E-39F4-43B8-85F4-E3B8D59BC911}" type="pres">
      <dgm:prSet presAssocID="{E134AC65-5E22-4B75-978B-96133D0388D8}" presName="sibTrans" presStyleCnt="0"/>
      <dgm:spPr/>
    </dgm:pt>
    <dgm:pt modelId="{D0483DB6-135F-4A76-9FFD-B6D7CB5AD11B}" type="pres">
      <dgm:prSet presAssocID="{19AE8EE9-4AB8-4CE7-A42C-880008D9F54B}" presName="compNode" presStyleCnt="0"/>
      <dgm:spPr/>
    </dgm:pt>
    <dgm:pt modelId="{CB33335C-9D9E-4053-87A4-5B019BB1E171}" type="pres">
      <dgm:prSet presAssocID="{19AE8EE9-4AB8-4CE7-A42C-880008D9F54B}" presName="bgRect" presStyleLbl="bgShp" presStyleIdx="2" presStyleCnt="4"/>
      <dgm:spPr/>
    </dgm:pt>
    <dgm:pt modelId="{E12AE45B-69E8-41FC-8E39-B7D30533A719}" type="pres">
      <dgm:prSet presAssocID="{19AE8EE9-4AB8-4CE7-A42C-880008D9F54B}" presName="iconRect" presStyleLbl="node1" presStyleIdx="2" presStyleCnt="4"/>
      <dgm:spPr/>
    </dgm:pt>
    <dgm:pt modelId="{E374B7CE-6DE7-417B-910C-039C7B71D309}" type="pres">
      <dgm:prSet presAssocID="{19AE8EE9-4AB8-4CE7-A42C-880008D9F54B}" presName="spaceRect" presStyleCnt="0"/>
      <dgm:spPr/>
    </dgm:pt>
    <dgm:pt modelId="{227D08D8-3B50-4CA0-928B-BD29B08AA66F}" type="pres">
      <dgm:prSet presAssocID="{19AE8EE9-4AB8-4CE7-A42C-880008D9F54B}" presName="parTx" presStyleLbl="revTx" presStyleIdx="2" presStyleCnt="4">
        <dgm:presLayoutVars>
          <dgm:chMax val="0"/>
          <dgm:chPref val="0"/>
        </dgm:presLayoutVars>
      </dgm:prSet>
      <dgm:spPr/>
    </dgm:pt>
    <dgm:pt modelId="{E757AE7E-9FD3-4ADB-82A1-E51E2D9F914D}" type="pres">
      <dgm:prSet presAssocID="{95A98C0A-C0D6-4454-8E30-40A98C9466D6}" presName="sibTrans" presStyleCnt="0"/>
      <dgm:spPr/>
    </dgm:pt>
    <dgm:pt modelId="{6E3FD27F-791F-4367-8AC4-57ADBBC65392}" type="pres">
      <dgm:prSet presAssocID="{B197A015-0398-4FD6-8805-3769B7FCD49D}" presName="compNode" presStyleCnt="0"/>
      <dgm:spPr/>
    </dgm:pt>
    <dgm:pt modelId="{76EACCF7-0449-4ACC-8F07-86EA3593A36D}" type="pres">
      <dgm:prSet presAssocID="{B197A015-0398-4FD6-8805-3769B7FCD49D}" presName="bgRect" presStyleLbl="bgShp" presStyleIdx="3" presStyleCnt="4"/>
      <dgm:spPr/>
    </dgm:pt>
    <dgm:pt modelId="{AA3C7453-AB7B-4644-A8C9-663FF7A52920}" type="pres">
      <dgm:prSet presAssocID="{B197A015-0398-4FD6-8805-3769B7FCD49D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45A06DA5-9087-432E-9C00-2589BF49DAF7}" type="pres">
      <dgm:prSet presAssocID="{B197A015-0398-4FD6-8805-3769B7FCD49D}" presName="spaceRect" presStyleCnt="0"/>
      <dgm:spPr/>
    </dgm:pt>
    <dgm:pt modelId="{10FD1925-B008-4AD9-A6E4-9C4C2FE29BF4}" type="pres">
      <dgm:prSet presAssocID="{B197A015-0398-4FD6-8805-3769B7FCD49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EFA332C-DFB0-49A3-8514-7A51619419FD}" type="presOf" srcId="{A660E47E-F56E-466C-8ED0-4C6CE0D0B3E2}" destId="{EDA4D2FD-4435-40B4-A73C-95142754857A}" srcOrd="0" destOrd="0" presId="urn:microsoft.com/office/officeart/2018/2/layout/IconVerticalSolidList"/>
    <dgm:cxn modelId="{A9534B3A-9394-4B9B-A955-9A0D1527CB42}" type="presOf" srcId="{19AE8EE9-4AB8-4CE7-A42C-880008D9F54B}" destId="{227D08D8-3B50-4CA0-928B-BD29B08AA66F}" srcOrd="0" destOrd="0" presId="urn:microsoft.com/office/officeart/2018/2/layout/IconVerticalSolidList"/>
    <dgm:cxn modelId="{EA6B5C4D-D245-473C-90F4-F0E8D5F6FDF0}" srcId="{75882C14-D87F-4CBF-8DC0-6AC5365CF971}" destId="{5277EE82-7DC8-4A1C-8AE3-EC533481C042}" srcOrd="0" destOrd="0" parTransId="{5DCEE6EB-2C0F-4920-8E51-AD715230181F}" sibTransId="{7B132F51-CAAA-4C4B-9E89-AA00EA513A6E}"/>
    <dgm:cxn modelId="{2DECC44E-10E1-43EF-BB6D-9384D850E16E}" type="presOf" srcId="{5277EE82-7DC8-4A1C-8AE3-EC533481C042}" destId="{2D1D9216-0DAA-4850-B369-CFAEED6BD2CE}" srcOrd="0" destOrd="0" presId="urn:microsoft.com/office/officeart/2018/2/layout/IconVerticalSolidList"/>
    <dgm:cxn modelId="{D0CDBC97-3A72-4056-AD99-84D69731A9C6}" type="presOf" srcId="{B197A015-0398-4FD6-8805-3769B7FCD49D}" destId="{10FD1925-B008-4AD9-A6E4-9C4C2FE29BF4}" srcOrd="0" destOrd="0" presId="urn:microsoft.com/office/officeart/2018/2/layout/IconVerticalSolidList"/>
    <dgm:cxn modelId="{A73FBF9E-B04B-4524-9EE3-37029C5B8B7D}" srcId="{75882C14-D87F-4CBF-8DC0-6AC5365CF971}" destId="{19AE8EE9-4AB8-4CE7-A42C-880008D9F54B}" srcOrd="2" destOrd="0" parTransId="{1B272EDE-044D-48C2-AE5F-DB395C787E13}" sibTransId="{95A98C0A-C0D6-4454-8E30-40A98C9466D6}"/>
    <dgm:cxn modelId="{F5E220B0-D2CE-42A2-A1A2-C0B7B366995C}" srcId="{75882C14-D87F-4CBF-8DC0-6AC5365CF971}" destId="{A660E47E-F56E-466C-8ED0-4C6CE0D0B3E2}" srcOrd="1" destOrd="0" parTransId="{9BADF15A-90D2-44E9-9CE6-71FFAD5D259F}" sibTransId="{E134AC65-5E22-4B75-978B-96133D0388D8}"/>
    <dgm:cxn modelId="{5AF503C0-C7DA-42ED-A26F-C8E0331C970A}" srcId="{75882C14-D87F-4CBF-8DC0-6AC5365CF971}" destId="{B197A015-0398-4FD6-8805-3769B7FCD49D}" srcOrd="3" destOrd="0" parTransId="{9D01B710-6D2F-4FED-8D6A-E04943A654AD}" sibTransId="{1950558A-0789-4924-A372-D355AA4AFA43}"/>
    <dgm:cxn modelId="{C547F5D8-B9BA-4F73-8AAC-C7FEEEE47A3D}" type="presOf" srcId="{75882C14-D87F-4CBF-8DC0-6AC5365CF971}" destId="{28C0F25F-05F9-4E0B-B3EA-74EC0F870E53}" srcOrd="0" destOrd="0" presId="urn:microsoft.com/office/officeart/2018/2/layout/IconVerticalSolidList"/>
    <dgm:cxn modelId="{BDEAC542-0354-471F-8FE1-708CC79B903F}" type="presParOf" srcId="{28C0F25F-05F9-4E0B-B3EA-74EC0F870E53}" destId="{1F3587C1-6AE1-4248-A246-817F19D79442}" srcOrd="0" destOrd="0" presId="urn:microsoft.com/office/officeart/2018/2/layout/IconVerticalSolidList"/>
    <dgm:cxn modelId="{9B6F0E63-3B3C-497E-AF4B-3F1EB6A53749}" type="presParOf" srcId="{1F3587C1-6AE1-4248-A246-817F19D79442}" destId="{4752A2F8-8E52-49B6-9F88-D5070D89E1F8}" srcOrd="0" destOrd="0" presId="urn:microsoft.com/office/officeart/2018/2/layout/IconVerticalSolidList"/>
    <dgm:cxn modelId="{A5922584-DC8B-4C77-81FC-654FB44FE32D}" type="presParOf" srcId="{1F3587C1-6AE1-4248-A246-817F19D79442}" destId="{416034D2-601D-4F6E-BBE4-3AB107180DE5}" srcOrd="1" destOrd="0" presId="urn:microsoft.com/office/officeart/2018/2/layout/IconVerticalSolidList"/>
    <dgm:cxn modelId="{E065764F-5CB6-4579-8375-38988A41A83C}" type="presParOf" srcId="{1F3587C1-6AE1-4248-A246-817F19D79442}" destId="{6983EE0B-51FA-46B1-BEBA-E5C543F28204}" srcOrd="2" destOrd="0" presId="urn:microsoft.com/office/officeart/2018/2/layout/IconVerticalSolidList"/>
    <dgm:cxn modelId="{26AEA40E-90EA-44BF-8992-A10D09981E45}" type="presParOf" srcId="{1F3587C1-6AE1-4248-A246-817F19D79442}" destId="{2D1D9216-0DAA-4850-B369-CFAEED6BD2CE}" srcOrd="3" destOrd="0" presId="urn:microsoft.com/office/officeart/2018/2/layout/IconVerticalSolidList"/>
    <dgm:cxn modelId="{8A3EFB1C-EB24-4082-ACF8-E1CC37CEDE0B}" type="presParOf" srcId="{28C0F25F-05F9-4E0B-B3EA-74EC0F870E53}" destId="{F84CCE1A-BA47-4B09-A484-3DFCE44545C0}" srcOrd="1" destOrd="0" presId="urn:microsoft.com/office/officeart/2018/2/layout/IconVerticalSolidList"/>
    <dgm:cxn modelId="{671EF23B-B44E-40E2-8BD0-195860E5DD73}" type="presParOf" srcId="{28C0F25F-05F9-4E0B-B3EA-74EC0F870E53}" destId="{D5D58C99-5027-4C73-8454-A38839B5B328}" srcOrd="2" destOrd="0" presId="urn:microsoft.com/office/officeart/2018/2/layout/IconVerticalSolidList"/>
    <dgm:cxn modelId="{19D65CCC-FF0D-43A5-A4AE-26F5CE02CC34}" type="presParOf" srcId="{D5D58C99-5027-4C73-8454-A38839B5B328}" destId="{6DD334B2-82C6-4EC5-9DAB-93B6BA19271B}" srcOrd="0" destOrd="0" presId="urn:microsoft.com/office/officeart/2018/2/layout/IconVerticalSolidList"/>
    <dgm:cxn modelId="{97DFA8BB-DCFC-45A3-9208-8A838D4B6DDB}" type="presParOf" srcId="{D5D58C99-5027-4C73-8454-A38839B5B328}" destId="{BC3B4F05-E62E-46DC-A909-897B1127D72A}" srcOrd="1" destOrd="0" presId="urn:microsoft.com/office/officeart/2018/2/layout/IconVerticalSolidList"/>
    <dgm:cxn modelId="{7D358C9D-5D39-4174-BAA6-CF7D88026710}" type="presParOf" srcId="{D5D58C99-5027-4C73-8454-A38839B5B328}" destId="{50CAE4C2-FCD3-439D-A4E7-9BB904040A5E}" srcOrd="2" destOrd="0" presId="urn:microsoft.com/office/officeart/2018/2/layout/IconVerticalSolidList"/>
    <dgm:cxn modelId="{4ADCCFF3-6D39-4F0C-B95E-2A91A29E2AB9}" type="presParOf" srcId="{D5D58C99-5027-4C73-8454-A38839B5B328}" destId="{EDA4D2FD-4435-40B4-A73C-95142754857A}" srcOrd="3" destOrd="0" presId="urn:microsoft.com/office/officeart/2018/2/layout/IconVerticalSolidList"/>
    <dgm:cxn modelId="{8B08ADE6-F2AA-4A71-BE36-F3295165DDAC}" type="presParOf" srcId="{28C0F25F-05F9-4E0B-B3EA-74EC0F870E53}" destId="{764D457E-39F4-43B8-85F4-E3B8D59BC911}" srcOrd="3" destOrd="0" presId="urn:microsoft.com/office/officeart/2018/2/layout/IconVerticalSolidList"/>
    <dgm:cxn modelId="{5FD8CB52-7E09-42AD-AED9-47A63D3DBF8C}" type="presParOf" srcId="{28C0F25F-05F9-4E0B-B3EA-74EC0F870E53}" destId="{D0483DB6-135F-4A76-9FFD-B6D7CB5AD11B}" srcOrd="4" destOrd="0" presId="urn:microsoft.com/office/officeart/2018/2/layout/IconVerticalSolidList"/>
    <dgm:cxn modelId="{0DC88675-6568-49C7-9C64-EE2281A1188A}" type="presParOf" srcId="{D0483DB6-135F-4A76-9FFD-B6D7CB5AD11B}" destId="{CB33335C-9D9E-4053-87A4-5B019BB1E171}" srcOrd="0" destOrd="0" presId="urn:microsoft.com/office/officeart/2018/2/layout/IconVerticalSolidList"/>
    <dgm:cxn modelId="{B0459B84-2379-47BA-B755-6D888D7B0CF7}" type="presParOf" srcId="{D0483DB6-135F-4A76-9FFD-B6D7CB5AD11B}" destId="{E12AE45B-69E8-41FC-8E39-B7D30533A719}" srcOrd="1" destOrd="0" presId="urn:microsoft.com/office/officeart/2018/2/layout/IconVerticalSolidList"/>
    <dgm:cxn modelId="{32BF0B5A-4209-48FC-90F9-EF6612D59876}" type="presParOf" srcId="{D0483DB6-135F-4A76-9FFD-B6D7CB5AD11B}" destId="{E374B7CE-6DE7-417B-910C-039C7B71D309}" srcOrd="2" destOrd="0" presId="urn:microsoft.com/office/officeart/2018/2/layout/IconVerticalSolidList"/>
    <dgm:cxn modelId="{750D2EA9-5C5B-42BA-9564-3F00C8A6B04F}" type="presParOf" srcId="{D0483DB6-135F-4A76-9FFD-B6D7CB5AD11B}" destId="{227D08D8-3B50-4CA0-928B-BD29B08AA66F}" srcOrd="3" destOrd="0" presId="urn:microsoft.com/office/officeart/2018/2/layout/IconVerticalSolidList"/>
    <dgm:cxn modelId="{52E0F645-C664-409E-8DAF-2F5791DBD850}" type="presParOf" srcId="{28C0F25F-05F9-4E0B-B3EA-74EC0F870E53}" destId="{E757AE7E-9FD3-4ADB-82A1-E51E2D9F914D}" srcOrd="5" destOrd="0" presId="urn:microsoft.com/office/officeart/2018/2/layout/IconVerticalSolidList"/>
    <dgm:cxn modelId="{39AE75A2-EAA7-42B5-A5E8-657317684C0A}" type="presParOf" srcId="{28C0F25F-05F9-4E0B-B3EA-74EC0F870E53}" destId="{6E3FD27F-791F-4367-8AC4-57ADBBC65392}" srcOrd="6" destOrd="0" presId="urn:microsoft.com/office/officeart/2018/2/layout/IconVerticalSolidList"/>
    <dgm:cxn modelId="{CF78BD03-06A5-40FC-8A2F-31C63939A186}" type="presParOf" srcId="{6E3FD27F-791F-4367-8AC4-57ADBBC65392}" destId="{76EACCF7-0449-4ACC-8F07-86EA3593A36D}" srcOrd="0" destOrd="0" presId="urn:microsoft.com/office/officeart/2018/2/layout/IconVerticalSolidList"/>
    <dgm:cxn modelId="{5FCCE442-0626-44B9-925F-EF1D9D5858C2}" type="presParOf" srcId="{6E3FD27F-791F-4367-8AC4-57ADBBC65392}" destId="{AA3C7453-AB7B-4644-A8C9-663FF7A52920}" srcOrd="1" destOrd="0" presId="urn:microsoft.com/office/officeart/2018/2/layout/IconVerticalSolidList"/>
    <dgm:cxn modelId="{C6DB089D-C1A1-4A5B-8D7D-AEA457724812}" type="presParOf" srcId="{6E3FD27F-791F-4367-8AC4-57ADBBC65392}" destId="{45A06DA5-9087-432E-9C00-2589BF49DAF7}" srcOrd="2" destOrd="0" presId="urn:microsoft.com/office/officeart/2018/2/layout/IconVerticalSolidList"/>
    <dgm:cxn modelId="{BBA53814-70B4-4E70-890A-0F05C193212F}" type="presParOf" srcId="{6E3FD27F-791F-4367-8AC4-57ADBBC65392}" destId="{10FD1925-B008-4AD9-A6E4-9C4C2FE29B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C26D0-A2EE-4C37-B009-4468AD39244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97DA190-E399-44CE-A869-5E4D0ED11EDB}">
      <dgm:prSet/>
      <dgm:spPr/>
      <dgm:t>
        <a:bodyPr/>
        <a:lstStyle/>
        <a:p>
          <a:pPr>
            <a:defRPr cap="all"/>
          </a:pPr>
          <a:r>
            <a:rPr lang="en-US" dirty="0"/>
            <a:t>Newspaper </a:t>
          </a:r>
        </a:p>
      </dgm:t>
    </dgm:pt>
    <dgm:pt modelId="{E66CF1BF-601F-43CB-9C3A-26FA1DC903D7}" type="parTrans" cxnId="{6D7DC0FC-62E3-4931-867B-992095D4D632}">
      <dgm:prSet/>
      <dgm:spPr/>
      <dgm:t>
        <a:bodyPr/>
        <a:lstStyle/>
        <a:p>
          <a:endParaRPr lang="en-US"/>
        </a:p>
      </dgm:t>
    </dgm:pt>
    <dgm:pt modelId="{31AEB125-B0AB-4B07-AFCA-6B2E01A097DE}" type="sibTrans" cxnId="{6D7DC0FC-62E3-4931-867B-992095D4D632}">
      <dgm:prSet/>
      <dgm:spPr/>
      <dgm:t>
        <a:bodyPr/>
        <a:lstStyle/>
        <a:p>
          <a:endParaRPr lang="en-US"/>
        </a:p>
      </dgm:t>
    </dgm:pt>
    <dgm:pt modelId="{2BD31565-0ECD-4820-AC29-30BF3F1C175B}">
      <dgm:prSet/>
      <dgm:spPr/>
      <dgm:t>
        <a:bodyPr/>
        <a:lstStyle/>
        <a:p>
          <a:pPr>
            <a:defRPr cap="all"/>
          </a:pPr>
          <a:r>
            <a:rPr lang="en-US" dirty="0"/>
            <a:t>Magazine </a:t>
          </a:r>
        </a:p>
      </dgm:t>
    </dgm:pt>
    <dgm:pt modelId="{593C88EB-4E29-4B1A-928B-5CA1741EFF3A}" type="parTrans" cxnId="{64D6B747-D085-4EE4-8DB9-6EE9D53FBA28}">
      <dgm:prSet/>
      <dgm:spPr/>
      <dgm:t>
        <a:bodyPr/>
        <a:lstStyle/>
        <a:p>
          <a:endParaRPr lang="en-US"/>
        </a:p>
      </dgm:t>
    </dgm:pt>
    <dgm:pt modelId="{16285F4F-FBF7-4F6C-BC9A-E050535F322D}" type="sibTrans" cxnId="{64D6B747-D085-4EE4-8DB9-6EE9D53FBA28}">
      <dgm:prSet/>
      <dgm:spPr/>
      <dgm:t>
        <a:bodyPr/>
        <a:lstStyle/>
        <a:p>
          <a:endParaRPr lang="en-US"/>
        </a:p>
      </dgm:t>
    </dgm:pt>
    <dgm:pt modelId="{7DBC4D99-9AFA-446A-893C-048F510AD440}">
      <dgm:prSet/>
      <dgm:spPr/>
      <dgm:t>
        <a:bodyPr/>
        <a:lstStyle/>
        <a:p>
          <a:pPr>
            <a:defRPr cap="all"/>
          </a:pPr>
          <a:r>
            <a:rPr lang="en-US" dirty="0"/>
            <a:t>Direct-Mail </a:t>
          </a:r>
        </a:p>
      </dgm:t>
    </dgm:pt>
    <dgm:pt modelId="{78892BA2-8276-4804-9616-96EFB4C3CA1B}" type="parTrans" cxnId="{9B0A98A3-34D3-42D4-8944-63201434B8E6}">
      <dgm:prSet/>
      <dgm:spPr/>
      <dgm:t>
        <a:bodyPr/>
        <a:lstStyle/>
        <a:p>
          <a:endParaRPr lang="en-US"/>
        </a:p>
      </dgm:t>
    </dgm:pt>
    <dgm:pt modelId="{87AAAB38-62DD-42FF-8C58-9A0BE4FFB8AB}" type="sibTrans" cxnId="{9B0A98A3-34D3-42D4-8944-63201434B8E6}">
      <dgm:prSet/>
      <dgm:spPr/>
      <dgm:t>
        <a:bodyPr/>
        <a:lstStyle/>
        <a:p>
          <a:endParaRPr lang="en-US"/>
        </a:p>
      </dgm:t>
    </dgm:pt>
    <dgm:pt modelId="{99443B08-FED1-4CB2-89D0-3FF4795CD01D}">
      <dgm:prSet/>
      <dgm:spPr/>
      <dgm:t>
        <a:bodyPr/>
        <a:lstStyle/>
        <a:p>
          <a:pPr>
            <a:defRPr cap="all"/>
          </a:pPr>
          <a:r>
            <a:rPr lang="en-US" dirty="0"/>
            <a:t>Outdoor </a:t>
          </a:r>
        </a:p>
      </dgm:t>
    </dgm:pt>
    <dgm:pt modelId="{86C10502-C7B7-43B7-BD71-392CF9928C91}" type="parTrans" cxnId="{8F6563F7-FED4-4831-A697-811E90E1B966}">
      <dgm:prSet/>
      <dgm:spPr/>
      <dgm:t>
        <a:bodyPr/>
        <a:lstStyle/>
        <a:p>
          <a:endParaRPr lang="en-US"/>
        </a:p>
      </dgm:t>
    </dgm:pt>
    <dgm:pt modelId="{1F2E2E35-46BE-4A76-B187-9BF37E8C8984}" type="sibTrans" cxnId="{8F6563F7-FED4-4831-A697-811E90E1B966}">
      <dgm:prSet/>
      <dgm:spPr/>
      <dgm:t>
        <a:bodyPr/>
        <a:lstStyle/>
        <a:p>
          <a:endParaRPr lang="en-US"/>
        </a:p>
      </dgm:t>
    </dgm:pt>
    <dgm:pt modelId="{AAD43A75-6E78-40DE-BF70-D1B25938DBF7}">
      <dgm:prSet/>
      <dgm:spPr/>
      <dgm:t>
        <a:bodyPr/>
        <a:lstStyle/>
        <a:p>
          <a:pPr>
            <a:defRPr cap="all"/>
          </a:pPr>
          <a:r>
            <a:rPr lang="en-US" dirty="0">
              <a:hlinkClick xmlns:r="http://schemas.openxmlformats.org/officeDocument/2006/relationships" r:id="rId1"/>
            </a:rPr>
            <a:t>Transit</a:t>
          </a:r>
        </a:p>
      </dgm:t>
    </dgm:pt>
    <dgm:pt modelId="{271B05C9-7344-4BCB-85EC-AADD0AFC9CA0}" type="parTrans" cxnId="{EFC719DF-584B-4CDE-BCCC-A18678472759}">
      <dgm:prSet/>
      <dgm:spPr/>
      <dgm:t>
        <a:bodyPr/>
        <a:lstStyle/>
        <a:p>
          <a:endParaRPr lang="en-US"/>
        </a:p>
      </dgm:t>
    </dgm:pt>
    <dgm:pt modelId="{A90673BA-7173-4767-AEDC-18FE878F5CB4}" type="sibTrans" cxnId="{EFC719DF-584B-4CDE-BCCC-A18678472759}">
      <dgm:prSet/>
      <dgm:spPr/>
      <dgm:t>
        <a:bodyPr/>
        <a:lstStyle/>
        <a:p>
          <a:endParaRPr lang="en-US"/>
        </a:p>
      </dgm:t>
    </dgm:pt>
    <dgm:pt modelId="{80C5B563-C332-4B01-9C8D-541CC72F6605}" type="pres">
      <dgm:prSet presAssocID="{043C26D0-A2EE-4C37-B009-4468AD392441}" presName="root" presStyleCnt="0">
        <dgm:presLayoutVars>
          <dgm:dir/>
          <dgm:resizeHandles val="exact"/>
        </dgm:presLayoutVars>
      </dgm:prSet>
      <dgm:spPr/>
    </dgm:pt>
    <dgm:pt modelId="{2D3E61AE-AA96-42F2-9230-7CB97B9935B3}" type="pres">
      <dgm:prSet presAssocID="{197DA190-E399-44CE-A869-5E4D0ED11EDB}" presName="compNode" presStyleCnt="0"/>
      <dgm:spPr/>
    </dgm:pt>
    <dgm:pt modelId="{0E596F50-BBA2-4B37-8243-E0B60D0A0C19}" type="pres">
      <dgm:prSet presAssocID="{197DA190-E399-44CE-A869-5E4D0ED11EDB}" presName="iconBgRect" presStyleLbl="bgShp" presStyleIdx="0" presStyleCnt="5"/>
      <dgm:spPr/>
    </dgm:pt>
    <dgm:pt modelId="{182EE20E-4F56-485F-85AB-80F3E488233D}" type="pres">
      <dgm:prSet presAssocID="{197DA190-E399-44CE-A869-5E4D0ED11EDB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AD5710AD-75BC-4A11-A213-CB7A8FD464EB}" type="pres">
      <dgm:prSet presAssocID="{197DA190-E399-44CE-A869-5E4D0ED11EDB}" presName="spaceRect" presStyleCnt="0"/>
      <dgm:spPr/>
    </dgm:pt>
    <dgm:pt modelId="{F2288F85-D45C-4FCA-8F8A-D51427F25328}" type="pres">
      <dgm:prSet presAssocID="{197DA190-E399-44CE-A869-5E4D0ED11EDB}" presName="textRect" presStyleLbl="revTx" presStyleIdx="0" presStyleCnt="5">
        <dgm:presLayoutVars>
          <dgm:chMax val="1"/>
          <dgm:chPref val="1"/>
        </dgm:presLayoutVars>
      </dgm:prSet>
      <dgm:spPr/>
    </dgm:pt>
    <dgm:pt modelId="{DF4FBBBE-4DB8-4513-8CC6-D4FD73A4D256}" type="pres">
      <dgm:prSet presAssocID="{31AEB125-B0AB-4B07-AFCA-6B2E01A097DE}" presName="sibTrans" presStyleCnt="0"/>
      <dgm:spPr/>
    </dgm:pt>
    <dgm:pt modelId="{07ED931F-D1D2-4946-8F2B-4F4D61B2C193}" type="pres">
      <dgm:prSet presAssocID="{2BD31565-0ECD-4820-AC29-30BF3F1C175B}" presName="compNode" presStyleCnt="0"/>
      <dgm:spPr/>
    </dgm:pt>
    <dgm:pt modelId="{C19FCBED-A288-4B68-A65A-F75F133168A1}" type="pres">
      <dgm:prSet presAssocID="{2BD31565-0ECD-4820-AC29-30BF3F1C175B}" presName="iconBgRect" presStyleLbl="bgShp" presStyleIdx="1" presStyleCnt="5"/>
      <dgm:spPr/>
    </dgm:pt>
    <dgm:pt modelId="{DAC14E66-CA98-432A-8D2E-B377C831B87E}" type="pres">
      <dgm:prSet presAssocID="{2BD31565-0ECD-4820-AC29-30BF3F1C175B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F5FE55A6-F897-46A0-B780-450A02CC373E}" type="pres">
      <dgm:prSet presAssocID="{2BD31565-0ECD-4820-AC29-30BF3F1C175B}" presName="spaceRect" presStyleCnt="0"/>
      <dgm:spPr/>
    </dgm:pt>
    <dgm:pt modelId="{46B1C935-E601-4DD0-B7E5-6DBC77FDFA9C}" type="pres">
      <dgm:prSet presAssocID="{2BD31565-0ECD-4820-AC29-30BF3F1C175B}" presName="textRect" presStyleLbl="revTx" presStyleIdx="1" presStyleCnt="5">
        <dgm:presLayoutVars>
          <dgm:chMax val="1"/>
          <dgm:chPref val="1"/>
        </dgm:presLayoutVars>
      </dgm:prSet>
      <dgm:spPr/>
    </dgm:pt>
    <dgm:pt modelId="{677F6EF6-471B-42B1-9415-D11CB65E73E9}" type="pres">
      <dgm:prSet presAssocID="{16285F4F-FBF7-4F6C-BC9A-E050535F322D}" presName="sibTrans" presStyleCnt="0"/>
      <dgm:spPr/>
    </dgm:pt>
    <dgm:pt modelId="{E451C09B-B1AE-46EC-87B5-AB0EC7C6EFC1}" type="pres">
      <dgm:prSet presAssocID="{7DBC4D99-9AFA-446A-893C-048F510AD440}" presName="compNode" presStyleCnt="0"/>
      <dgm:spPr/>
    </dgm:pt>
    <dgm:pt modelId="{61949435-8779-4294-B274-6B5EC2D76171}" type="pres">
      <dgm:prSet presAssocID="{7DBC4D99-9AFA-446A-893C-048F510AD440}" presName="iconBgRect" presStyleLbl="bgShp" presStyleIdx="2" presStyleCnt="5"/>
      <dgm:spPr/>
    </dgm:pt>
    <dgm:pt modelId="{5929D424-0048-40DF-AF17-358F5C4E43A6}" type="pres">
      <dgm:prSet presAssocID="{7DBC4D99-9AFA-446A-893C-048F510AD440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ilbox"/>
        </a:ext>
      </dgm:extLst>
    </dgm:pt>
    <dgm:pt modelId="{E0C5FAFE-952A-4CEC-873B-5C70645174CD}" type="pres">
      <dgm:prSet presAssocID="{7DBC4D99-9AFA-446A-893C-048F510AD440}" presName="spaceRect" presStyleCnt="0"/>
      <dgm:spPr/>
    </dgm:pt>
    <dgm:pt modelId="{3A827F04-ED33-43C3-9D43-F317EA85A8BB}" type="pres">
      <dgm:prSet presAssocID="{7DBC4D99-9AFA-446A-893C-048F510AD440}" presName="textRect" presStyleLbl="revTx" presStyleIdx="2" presStyleCnt="5">
        <dgm:presLayoutVars>
          <dgm:chMax val="1"/>
          <dgm:chPref val="1"/>
        </dgm:presLayoutVars>
      </dgm:prSet>
      <dgm:spPr/>
    </dgm:pt>
    <dgm:pt modelId="{77766776-B019-4376-8D7A-B44F0AE50606}" type="pres">
      <dgm:prSet presAssocID="{87AAAB38-62DD-42FF-8C58-9A0BE4FFB8AB}" presName="sibTrans" presStyleCnt="0"/>
      <dgm:spPr/>
    </dgm:pt>
    <dgm:pt modelId="{B82A0785-FDBD-4865-8765-C4501A4E455D}" type="pres">
      <dgm:prSet presAssocID="{99443B08-FED1-4CB2-89D0-3FF4795CD01D}" presName="compNode" presStyleCnt="0"/>
      <dgm:spPr/>
    </dgm:pt>
    <dgm:pt modelId="{3E48DB13-E1C4-49A9-99A1-0896ED9C9C88}" type="pres">
      <dgm:prSet presAssocID="{99443B08-FED1-4CB2-89D0-3FF4795CD01D}" presName="iconBgRect" presStyleLbl="bgShp" presStyleIdx="3" presStyleCnt="5"/>
      <dgm:spPr/>
    </dgm:pt>
    <dgm:pt modelId="{D3626DE9-DCC1-4BAE-9B3D-4B07D65769A1}" type="pres">
      <dgm:prSet presAssocID="{99443B08-FED1-4CB2-89D0-3FF4795CD01D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C86B1219-EE0C-4709-8CCD-5AD43C1910F4}" type="pres">
      <dgm:prSet presAssocID="{99443B08-FED1-4CB2-89D0-3FF4795CD01D}" presName="spaceRect" presStyleCnt="0"/>
      <dgm:spPr/>
    </dgm:pt>
    <dgm:pt modelId="{928FE0C5-AF3F-4359-87E1-B2F98AE855A0}" type="pres">
      <dgm:prSet presAssocID="{99443B08-FED1-4CB2-89D0-3FF4795CD01D}" presName="textRect" presStyleLbl="revTx" presStyleIdx="3" presStyleCnt="5">
        <dgm:presLayoutVars>
          <dgm:chMax val="1"/>
          <dgm:chPref val="1"/>
        </dgm:presLayoutVars>
      </dgm:prSet>
      <dgm:spPr/>
    </dgm:pt>
    <dgm:pt modelId="{C95D1323-E688-493C-B8EF-4890F93F68D2}" type="pres">
      <dgm:prSet presAssocID="{1F2E2E35-46BE-4A76-B187-9BF37E8C8984}" presName="sibTrans" presStyleCnt="0"/>
      <dgm:spPr/>
    </dgm:pt>
    <dgm:pt modelId="{21446A9F-490D-45D3-ACC3-C4A8E4ACCB2D}" type="pres">
      <dgm:prSet presAssocID="{AAD43A75-6E78-40DE-BF70-D1B25938DBF7}" presName="compNode" presStyleCnt="0"/>
      <dgm:spPr/>
    </dgm:pt>
    <dgm:pt modelId="{5E1BBA4F-7F49-4A96-850F-B85E831069A1}" type="pres">
      <dgm:prSet presAssocID="{AAD43A75-6E78-40DE-BF70-D1B25938DBF7}" presName="iconBgRect" presStyleLbl="bgShp" presStyleIdx="4" presStyleCnt="5"/>
      <dgm:spPr/>
    </dgm:pt>
    <dgm:pt modelId="{00610365-9662-4798-AC4A-ADD091E2EA04}" type="pres">
      <dgm:prSet presAssocID="{AAD43A75-6E78-40DE-BF70-D1B25938DBF7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DF89C0FD-3AC7-4571-BF8D-95933366AEA0}" type="pres">
      <dgm:prSet presAssocID="{AAD43A75-6E78-40DE-BF70-D1B25938DBF7}" presName="spaceRect" presStyleCnt="0"/>
      <dgm:spPr/>
    </dgm:pt>
    <dgm:pt modelId="{50F451B0-B8EB-461E-8A0E-6670F13C8ED4}" type="pres">
      <dgm:prSet presAssocID="{AAD43A75-6E78-40DE-BF70-D1B25938DBF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5A1B902-EA9D-4657-8DA5-9E17C572A285}" type="presOf" srcId="{043C26D0-A2EE-4C37-B009-4468AD392441}" destId="{80C5B563-C332-4B01-9C8D-541CC72F6605}" srcOrd="0" destOrd="0" presId="urn:microsoft.com/office/officeart/2018/5/layout/IconCircleLabelList"/>
    <dgm:cxn modelId="{0AB40C5B-F300-4541-B9CE-C730DAF23A58}" type="presOf" srcId="{7DBC4D99-9AFA-446A-893C-048F510AD440}" destId="{3A827F04-ED33-43C3-9D43-F317EA85A8BB}" srcOrd="0" destOrd="0" presId="urn:microsoft.com/office/officeart/2018/5/layout/IconCircleLabelList"/>
    <dgm:cxn modelId="{64D6B747-D085-4EE4-8DB9-6EE9D53FBA28}" srcId="{043C26D0-A2EE-4C37-B009-4468AD392441}" destId="{2BD31565-0ECD-4820-AC29-30BF3F1C175B}" srcOrd="1" destOrd="0" parTransId="{593C88EB-4E29-4B1A-928B-5CA1741EFF3A}" sibTransId="{16285F4F-FBF7-4F6C-BC9A-E050535F322D}"/>
    <dgm:cxn modelId="{0F763F50-B618-485C-8901-E99394C6C62A}" type="presOf" srcId="{197DA190-E399-44CE-A869-5E4D0ED11EDB}" destId="{F2288F85-D45C-4FCA-8F8A-D51427F25328}" srcOrd="0" destOrd="0" presId="urn:microsoft.com/office/officeart/2018/5/layout/IconCircleLabelList"/>
    <dgm:cxn modelId="{9B0A98A3-34D3-42D4-8944-63201434B8E6}" srcId="{043C26D0-A2EE-4C37-B009-4468AD392441}" destId="{7DBC4D99-9AFA-446A-893C-048F510AD440}" srcOrd="2" destOrd="0" parTransId="{78892BA2-8276-4804-9616-96EFB4C3CA1B}" sibTransId="{87AAAB38-62DD-42FF-8C58-9A0BE4FFB8AB}"/>
    <dgm:cxn modelId="{6C4FDDB6-ECEA-4CA8-A817-485C9DAFD3DA}" type="presOf" srcId="{AAD43A75-6E78-40DE-BF70-D1B25938DBF7}" destId="{50F451B0-B8EB-461E-8A0E-6670F13C8ED4}" srcOrd="0" destOrd="0" presId="urn:microsoft.com/office/officeart/2018/5/layout/IconCircleLabelList"/>
    <dgm:cxn modelId="{061DE0C7-F410-4B57-B240-C98A5F415CD5}" type="presOf" srcId="{99443B08-FED1-4CB2-89D0-3FF4795CD01D}" destId="{928FE0C5-AF3F-4359-87E1-B2F98AE855A0}" srcOrd="0" destOrd="0" presId="urn:microsoft.com/office/officeart/2018/5/layout/IconCircleLabelList"/>
    <dgm:cxn modelId="{EFC719DF-584B-4CDE-BCCC-A18678472759}" srcId="{043C26D0-A2EE-4C37-B009-4468AD392441}" destId="{AAD43A75-6E78-40DE-BF70-D1B25938DBF7}" srcOrd="4" destOrd="0" parTransId="{271B05C9-7344-4BCB-85EC-AADD0AFC9CA0}" sibTransId="{A90673BA-7173-4767-AEDC-18FE878F5CB4}"/>
    <dgm:cxn modelId="{46E63AE4-EE38-4310-9A2F-7CFC18730A1A}" type="presOf" srcId="{2BD31565-0ECD-4820-AC29-30BF3F1C175B}" destId="{46B1C935-E601-4DD0-B7E5-6DBC77FDFA9C}" srcOrd="0" destOrd="0" presId="urn:microsoft.com/office/officeart/2018/5/layout/IconCircleLabelList"/>
    <dgm:cxn modelId="{8F6563F7-FED4-4831-A697-811E90E1B966}" srcId="{043C26D0-A2EE-4C37-B009-4468AD392441}" destId="{99443B08-FED1-4CB2-89D0-3FF4795CD01D}" srcOrd="3" destOrd="0" parTransId="{86C10502-C7B7-43B7-BD71-392CF9928C91}" sibTransId="{1F2E2E35-46BE-4A76-B187-9BF37E8C8984}"/>
    <dgm:cxn modelId="{6D7DC0FC-62E3-4931-867B-992095D4D632}" srcId="{043C26D0-A2EE-4C37-B009-4468AD392441}" destId="{197DA190-E399-44CE-A869-5E4D0ED11EDB}" srcOrd="0" destOrd="0" parTransId="{E66CF1BF-601F-43CB-9C3A-26FA1DC903D7}" sibTransId="{31AEB125-B0AB-4B07-AFCA-6B2E01A097DE}"/>
    <dgm:cxn modelId="{153240C3-2128-4792-AB14-3F9EABC81148}" type="presParOf" srcId="{80C5B563-C332-4B01-9C8D-541CC72F6605}" destId="{2D3E61AE-AA96-42F2-9230-7CB97B9935B3}" srcOrd="0" destOrd="0" presId="urn:microsoft.com/office/officeart/2018/5/layout/IconCircleLabelList"/>
    <dgm:cxn modelId="{5E368101-EF73-48B1-8B9D-566F62D50CF3}" type="presParOf" srcId="{2D3E61AE-AA96-42F2-9230-7CB97B9935B3}" destId="{0E596F50-BBA2-4B37-8243-E0B60D0A0C19}" srcOrd="0" destOrd="0" presId="urn:microsoft.com/office/officeart/2018/5/layout/IconCircleLabelList"/>
    <dgm:cxn modelId="{2075A091-BD14-40C9-949B-D4E2BB1A1349}" type="presParOf" srcId="{2D3E61AE-AA96-42F2-9230-7CB97B9935B3}" destId="{182EE20E-4F56-485F-85AB-80F3E488233D}" srcOrd="1" destOrd="0" presId="urn:microsoft.com/office/officeart/2018/5/layout/IconCircleLabelList"/>
    <dgm:cxn modelId="{2CD34885-BB77-41FE-BEAE-D798BC9C7424}" type="presParOf" srcId="{2D3E61AE-AA96-42F2-9230-7CB97B9935B3}" destId="{AD5710AD-75BC-4A11-A213-CB7A8FD464EB}" srcOrd="2" destOrd="0" presId="urn:microsoft.com/office/officeart/2018/5/layout/IconCircleLabelList"/>
    <dgm:cxn modelId="{87C99C23-D969-4FD7-9CD8-275842555DBC}" type="presParOf" srcId="{2D3E61AE-AA96-42F2-9230-7CB97B9935B3}" destId="{F2288F85-D45C-4FCA-8F8A-D51427F25328}" srcOrd="3" destOrd="0" presId="urn:microsoft.com/office/officeart/2018/5/layout/IconCircleLabelList"/>
    <dgm:cxn modelId="{1A089CB1-6771-423D-A0C8-8ABC2BC17F2B}" type="presParOf" srcId="{80C5B563-C332-4B01-9C8D-541CC72F6605}" destId="{DF4FBBBE-4DB8-4513-8CC6-D4FD73A4D256}" srcOrd="1" destOrd="0" presId="urn:microsoft.com/office/officeart/2018/5/layout/IconCircleLabelList"/>
    <dgm:cxn modelId="{8F281707-616D-4BCA-9567-2DE7572D57D1}" type="presParOf" srcId="{80C5B563-C332-4B01-9C8D-541CC72F6605}" destId="{07ED931F-D1D2-4946-8F2B-4F4D61B2C193}" srcOrd="2" destOrd="0" presId="urn:microsoft.com/office/officeart/2018/5/layout/IconCircleLabelList"/>
    <dgm:cxn modelId="{D7A6959D-A9E2-4DDC-AAF2-ABD98765A14C}" type="presParOf" srcId="{07ED931F-D1D2-4946-8F2B-4F4D61B2C193}" destId="{C19FCBED-A288-4B68-A65A-F75F133168A1}" srcOrd="0" destOrd="0" presId="urn:microsoft.com/office/officeart/2018/5/layout/IconCircleLabelList"/>
    <dgm:cxn modelId="{2441AC57-BBE1-401E-BF36-C02671CEC4BF}" type="presParOf" srcId="{07ED931F-D1D2-4946-8F2B-4F4D61B2C193}" destId="{DAC14E66-CA98-432A-8D2E-B377C831B87E}" srcOrd="1" destOrd="0" presId="urn:microsoft.com/office/officeart/2018/5/layout/IconCircleLabelList"/>
    <dgm:cxn modelId="{36F94574-CB2A-4C79-A853-2B720C2E3200}" type="presParOf" srcId="{07ED931F-D1D2-4946-8F2B-4F4D61B2C193}" destId="{F5FE55A6-F897-46A0-B780-450A02CC373E}" srcOrd="2" destOrd="0" presId="urn:microsoft.com/office/officeart/2018/5/layout/IconCircleLabelList"/>
    <dgm:cxn modelId="{255EC59F-B58F-4D46-9539-680C2CEBA396}" type="presParOf" srcId="{07ED931F-D1D2-4946-8F2B-4F4D61B2C193}" destId="{46B1C935-E601-4DD0-B7E5-6DBC77FDFA9C}" srcOrd="3" destOrd="0" presId="urn:microsoft.com/office/officeart/2018/5/layout/IconCircleLabelList"/>
    <dgm:cxn modelId="{7FAB2A40-8355-42AF-A479-60F8EBBE82BB}" type="presParOf" srcId="{80C5B563-C332-4B01-9C8D-541CC72F6605}" destId="{677F6EF6-471B-42B1-9415-D11CB65E73E9}" srcOrd="3" destOrd="0" presId="urn:microsoft.com/office/officeart/2018/5/layout/IconCircleLabelList"/>
    <dgm:cxn modelId="{27A61E78-2B05-4570-A7DD-A48F49E846A9}" type="presParOf" srcId="{80C5B563-C332-4B01-9C8D-541CC72F6605}" destId="{E451C09B-B1AE-46EC-87B5-AB0EC7C6EFC1}" srcOrd="4" destOrd="0" presId="urn:microsoft.com/office/officeart/2018/5/layout/IconCircleLabelList"/>
    <dgm:cxn modelId="{3356E223-511B-4F90-A20A-C53DEB6575C4}" type="presParOf" srcId="{E451C09B-B1AE-46EC-87B5-AB0EC7C6EFC1}" destId="{61949435-8779-4294-B274-6B5EC2D76171}" srcOrd="0" destOrd="0" presId="urn:microsoft.com/office/officeart/2018/5/layout/IconCircleLabelList"/>
    <dgm:cxn modelId="{BDB472E4-75C6-4458-A7CB-A91F378509A4}" type="presParOf" srcId="{E451C09B-B1AE-46EC-87B5-AB0EC7C6EFC1}" destId="{5929D424-0048-40DF-AF17-358F5C4E43A6}" srcOrd="1" destOrd="0" presId="urn:microsoft.com/office/officeart/2018/5/layout/IconCircleLabelList"/>
    <dgm:cxn modelId="{715094A1-8AD3-4A9A-A810-BC0C274715D0}" type="presParOf" srcId="{E451C09B-B1AE-46EC-87B5-AB0EC7C6EFC1}" destId="{E0C5FAFE-952A-4CEC-873B-5C70645174CD}" srcOrd="2" destOrd="0" presId="urn:microsoft.com/office/officeart/2018/5/layout/IconCircleLabelList"/>
    <dgm:cxn modelId="{A32E003A-3F99-44CF-BBAF-D3DD5FE66564}" type="presParOf" srcId="{E451C09B-B1AE-46EC-87B5-AB0EC7C6EFC1}" destId="{3A827F04-ED33-43C3-9D43-F317EA85A8BB}" srcOrd="3" destOrd="0" presId="urn:microsoft.com/office/officeart/2018/5/layout/IconCircleLabelList"/>
    <dgm:cxn modelId="{363AFBFB-64D4-4303-9F69-CF5ADBD0A229}" type="presParOf" srcId="{80C5B563-C332-4B01-9C8D-541CC72F6605}" destId="{77766776-B019-4376-8D7A-B44F0AE50606}" srcOrd="5" destOrd="0" presId="urn:microsoft.com/office/officeart/2018/5/layout/IconCircleLabelList"/>
    <dgm:cxn modelId="{8EDA1C92-BBDF-439A-97A6-941F18867307}" type="presParOf" srcId="{80C5B563-C332-4B01-9C8D-541CC72F6605}" destId="{B82A0785-FDBD-4865-8765-C4501A4E455D}" srcOrd="6" destOrd="0" presId="urn:microsoft.com/office/officeart/2018/5/layout/IconCircleLabelList"/>
    <dgm:cxn modelId="{3C2874FD-14AC-4D9A-8DB6-553E6C8AB411}" type="presParOf" srcId="{B82A0785-FDBD-4865-8765-C4501A4E455D}" destId="{3E48DB13-E1C4-49A9-99A1-0896ED9C9C88}" srcOrd="0" destOrd="0" presId="urn:microsoft.com/office/officeart/2018/5/layout/IconCircleLabelList"/>
    <dgm:cxn modelId="{EBF7608C-3A3E-4AC6-AF56-469FFE89DD99}" type="presParOf" srcId="{B82A0785-FDBD-4865-8765-C4501A4E455D}" destId="{D3626DE9-DCC1-4BAE-9B3D-4B07D65769A1}" srcOrd="1" destOrd="0" presId="urn:microsoft.com/office/officeart/2018/5/layout/IconCircleLabelList"/>
    <dgm:cxn modelId="{151A9D71-7824-484F-A722-A6E2FE5AE241}" type="presParOf" srcId="{B82A0785-FDBD-4865-8765-C4501A4E455D}" destId="{C86B1219-EE0C-4709-8CCD-5AD43C1910F4}" srcOrd="2" destOrd="0" presId="urn:microsoft.com/office/officeart/2018/5/layout/IconCircleLabelList"/>
    <dgm:cxn modelId="{0107805D-8691-4774-BD9F-336C33D529FD}" type="presParOf" srcId="{B82A0785-FDBD-4865-8765-C4501A4E455D}" destId="{928FE0C5-AF3F-4359-87E1-B2F98AE855A0}" srcOrd="3" destOrd="0" presId="urn:microsoft.com/office/officeart/2018/5/layout/IconCircleLabelList"/>
    <dgm:cxn modelId="{28819018-C71A-446B-8B67-C8154958E5CC}" type="presParOf" srcId="{80C5B563-C332-4B01-9C8D-541CC72F6605}" destId="{C95D1323-E688-493C-B8EF-4890F93F68D2}" srcOrd="7" destOrd="0" presId="urn:microsoft.com/office/officeart/2018/5/layout/IconCircleLabelList"/>
    <dgm:cxn modelId="{D6CC1D48-4653-4AE5-A835-FDB2BB81EA38}" type="presParOf" srcId="{80C5B563-C332-4B01-9C8D-541CC72F6605}" destId="{21446A9F-490D-45D3-ACC3-C4A8E4ACCB2D}" srcOrd="8" destOrd="0" presId="urn:microsoft.com/office/officeart/2018/5/layout/IconCircleLabelList"/>
    <dgm:cxn modelId="{5A699A5B-6DF0-40F7-B4AF-60910622FDEB}" type="presParOf" srcId="{21446A9F-490D-45D3-ACC3-C4A8E4ACCB2D}" destId="{5E1BBA4F-7F49-4A96-850F-B85E831069A1}" srcOrd="0" destOrd="0" presId="urn:microsoft.com/office/officeart/2018/5/layout/IconCircleLabelList"/>
    <dgm:cxn modelId="{C3276497-F38E-44BF-936B-717642ED4AFE}" type="presParOf" srcId="{21446A9F-490D-45D3-ACC3-C4A8E4ACCB2D}" destId="{00610365-9662-4798-AC4A-ADD091E2EA04}" srcOrd="1" destOrd="0" presId="urn:microsoft.com/office/officeart/2018/5/layout/IconCircleLabelList"/>
    <dgm:cxn modelId="{94B414E6-8387-4FE9-826F-0E4733F90740}" type="presParOf" srcId="{21446A9F-490D-45D3-ACC3-C4A8E4ACCB2D}" destId="{DF89C0FD-3AC7-4571-BF8D-95933366AEA0}" srcOrd="2" destOrd="0" presId="urn:microsoft.com/office/officeart/2018/5/layout/IconCircleLabelList"/>
    <dgm:cxn modelId="{B70AF630-3985-41EE-AB80-4B9692F32C40}" type="presParOf" srcId="{21446A9F-490D-45D3-ACC3-C4A8E4ACCB2D}" destId="{50F451B0-B8EB-461E-8A0E-6670F13C8ED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551948-D28A-472A-ADD3-A19DB0B4914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E4E39F1-3CB0-49C7-95A7-A1A9D4CD68C5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Radio Ad</a:t>
          </a:r>
          <a:endParaRPr lang="en-US" dirty="0"/>
        </a:p>
      </dgm:t>
    </dgm:pt>
    <dgm:pt modelId="{7E51138B-EEC1-4F2C-BA86-0EDAE0B62D81}" type="parTrans" cxnId="{E9ADBCAA-168B-439E-A58D-AA12A563FDFE}">
      <dgm:prSet/>
      <dgm:spPr/>
      <dgm:t>
        <a:bodyPr/>
        <a:lstStyle/>
        <a:p>
          <a:endParaRPr lang="en-US"/>
        </a:p>
      </dgm:t>
    </dgm:pt>
    <dgm:pt modelId="{A2325AD7-2E94-4EC7-B359-6C633B336474}" type="sibTrans" cxnId="{E9ADBCAA-168B-439E-A58D-AA12A563FDFE}">
      <dgm:prSet/>
      <dgm:spPr/>
      <dgm:t>
        <a:bodyPr/>
        <a:lstStyle/>
        <a:p>
          <a:endParaRPr lang="en-US"/>
        </a:p>
      </dgm:t>
    </dgm:pt>
    <dgm:pt modelId="{B8549D28-5545-491A-A7C7-AD778836FDE7}">
      <dgm:prSet phldr="0"/>
      <dgm:spPr/>
      <dgm:t>
        <a:bodyPr/>
        <a:lstStyle/>
        <a:p>
          <a:pPr rtl="0"/>
          <a:r>
            <a:rPr lang="en-US" b="0" i="0" u="none" strike="noStrike" cap="none" baseline="0" noProof="0" dirty="0">
              <a:solidFill>
                <a:srgbClr val="010000"/>
              </a:solidFill>
              <a:latin typeface="Calibri Light"/>
              <a:cs typeface="Calibri Light"/>
            </a:rPr>
            <a:t>TV Ad / commercial</a:t>
          </a:r>
        </a:p>
      </dgm:t>
    </dgm:pt>
    <dgm:pt modelId="{4C6DAC10-6601-4F8F-A9D4-36DE91AD8AD1}" type="parTrans" cxnId="{F2EDD08D-72F5-42BA-A127-B8234E563451}">
      <dgm:prSet/>
      <dgm:spPr/>
    </dgm:pt>
    <dgm:pt modelId="{5BAF3619-90E7-4B1F-895C-BE1750468656}" type="sibTrans" cxnId="{F2EDD08D-72F5-42BA-A127-B8234E563451}">
      <dgm:prSet/>
      <dgm:spPr/>
    </dgm:pt>
    <dgm:pt modelId="{F2BC6B9A-60A1-44DC-9B9F-936AE654C2CC}" type="pres">
      <dgm:prSet presAssocID="{CC551948-D28A-472A-ADD3-A19DB0B491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700F0F-9096-47D8-A3E4-EE8A4C5EA56A}" type="pres">
      <dgm:prSet presAssocID="{EE4E39F1-3CB0-49C7-95A7-A1A9D4CD68C5}" presName="hierRoot1" presStyleCnt="0"/>
      <dgm:spPr/>
    </dgm:pt>
    <dgm:pt modelId="{F3C99ABA-8E15-4783-8E14-BA4F93BAD300}" type="pres">
      <dgm:prSet presAssocID="{EE4E39F1-3CB0-49C7-95A7-A1A9D4CD68C5}" presName="composite" presStyleCnt="0"/>
      <dgm:spPr/>
    </dgm:pt>
    <dgm:pt modelId="{E4FA6CEA-BA7B-4079-AA1F-FEEF75F5719D}" type="pres">
      <dgm:prSet presAssocID="{EE4E39F1-3CB0-49C7-95A7-A1A9D4CD68C5}" presName="background" presStyleLbl="node0" presStyleIdx="0" presStyleCnt="2"/>
      <dgm:spPr/>
    </dgm:pt>
    <dgm:pt modelId="{DC5867CE-F25E-47AC-8980-2FF78163CBAB}" type="pres">
      <dgm:prSet presAssocID="{EE4E39F1-3CB0-49C7-95A7-A1A9D4CD68C5}" presName="text" presStyleLbl="fgAcc0" presStyleIdx="0" presStyleCnt="2">
        <dgm:presLayoutVars>
          <dgm:chPref val="3"/>
        </dgm:presLayoutVars>
      </dgm:prSet>
      <dgm:spPr/>
    </dgm:pt>
    <dgm:pt modelId="{81BE0267-1CF7-4ABA-B741-0031428D0D34}" type="pres">
      <dgm:prSet presAssocID="{EE4E39F1-3CB0-49C7-95A7-A1A9D4CD68C5}" presName="hierChild2" presStyleCnt="0"/>
      <dgm:spPr/>
    </dgm:pt>
    <dgm:pt modelId="{9C958CD2-476D-4DE0-8E3E-E0861AB731A0}" type="pres">
      <dgm:prSet presAssocID="{B8549D28-5545-491A-A7C7-AD778836FDE7}" presName="hierRoot1" presStyleCnt="0"/>
      <dgm:spPr/>
    </dgm:pt>
    <dgm:pt modelId="{66991ACC-0DC1-461F-B62E-622925E0C489}" type="pres">
      <dgm:prSet presAssocID="{B8549D28-5545-491A-A7C7-AD778836FDE7}" presName="composite" presStyleCnt="0"/>
      <dgm:spPr/>
    </dgm:pt>
    <dgm:pt modelId="{6399EE76-1896-4EDB-BACB-9F87C7CA3D7E}" type="pres">
      <dgm:prSet presAssocID="{B8549D28-5545-491A-A7C7-AD778836FDE7}" presName="background" presStyleLbl="node0" presStyleIdx="1" presStyleCnt="2"/>
      <dgm:spPr/>
    </dgm:pt>
    <dgm:pt modelId="{D66C4417-5C60-4D6D-9413-A56D66EAFDD1}" type="pres">
      <dgm:prSet presAssocID="{B8549D28-5545-491A-A7C7-AD778836FDE7}" presName="text" presStyleLbl="fgAcc0" presStyleIdx="1" presStyleCnt="2">
        <dgm:presLayoutVars>
          <dgm:chPref val="3"/>
        </dgm:presLayoutVars>
      </dgm:prSet>
      <dgm:spPr/>
    </dgm:pt>
    <dgm:pt modelId="{0E31240F-6436-4CCA-B56C-6B9F84AA6061}" type="pres">
      <dgm:prSet presAssocID="{B8549D28-5545-491A-A7C7-AD778836FDE7}" presName="hierChild2" presStyleCnt="0"/>
      <dgm:spPr/>
    </dgm:pt>
  </dgm:ptLst>
  <dgm:cxnLst>
    <dgm:cxn modelId="{D1AE1877-EF6F-4B7B-9C03-83F7B0CB8D51}" type="presOf" srcId="{CC551948-D28A-472A-ADD3-A19DB0B4914B}" destId="{F2BC6B9A-60A1-44DC-9B9F-936AE654C2CC}" srcOrd="0" destOrd="0" presId="urn:microsoft.com/office/officeart/2005/8/layout/hierarchy1"/>
    <dgm:cxn modelId="{F2EDD08D-72F5-42BA-A127-B8234E563451}" srcId="{CC551948-D28A-472A-ADD3-A19DB0B4914B}" destId="{B8549D28-5545-491A-A7C7-AD778836FDE7}" srcOrd="1" destOrd="0" parTransId="{4C6DAC10-6601-4F8F-A9D4-36DE91AD8AD1}" sibTransId="{5BAF3619-90E7-4B1F-895C-BE1750468656}"/>
    <dgm:cxn modelId="{E9ADBCAA-168B-439E-A58D-AA12A563FDFE}" srcId="{CC551948-D28A-472A-ADD3-A19DB0B4914B}" destId="{EE4E39F1-3CB0-49C7-95A7-A1A9D4CD68C5}" srcOrd="0" destOrd="0" parTransId="{7E51138B-EEC1-4F2C-BA86-0EDAE0B62D81}" sibTransId="{A2325AD7-2E94-4EC7-B359-6C633B336474}"/>
    <dgm:cxn modelId="{279DB8BD-D623-483E-BEC1-6B5031B53D4E}" type="presOf" srcId="{B8549D28-5545-491A-A7C7-AD778836FDE7}" destId="{D66C4417-5C60-4D6D-9413-A56D66EAFDD1}" srcOrd="0" destOrd="0" presId="urn:microsoft.com/office/officeart/2005/8/layout/hierarchy1"/>
    <dgm:cxn modelId="{28FA37CD-13E6-4253-8094-01366C46A9D9}" type="presOf" srcId="{EE4E39F1-3CB0-49C7-95A7-A1A9D4CD68C5}" destId="{DC5867CE-F25E-47AC-8980-2FF78163CBAB}" srcOrd="0" destOrd="0" presId="urn:microsoft.com/office/officeart/2005/8/layout/hierarchy1"/>
    <dgm:cxn modelId="{547ECB89-9C74-43A8-A516-22092922062A}" type="presParOf" srcId="{F2BC6B9A-60A1-44DC-9B9F-936AE654C2CC}" destId="{89700F0F-9096-47D8-A3E4-EE8A4C5EA56A}" srcOrd="0" destOrd="0" presId="urn:microsoft.com/office/officeart/2005/8/layout/hierarchy1"/>
    <dgm:cxn modelId="{1987673E-417E-4E19-9681-DC0D9F2720FD}" type="presParOf" srcId="{89700F0F-9096-47D8-A3E4-EE8A4C5EA56A}" destId="{F3C99ABA-8E15-4783-8E14-BA4F93BAD300}" srcOrd="0" destOrd="0" presId="urn:microsoft.com/office/officeart/2005/8/layout/hierarchy1"/>
    <dgm:cxn modelId="{F4FB4807-69F1-471D-9138-2F71C218557D}" type="presParOf" srcId="{F3C99ABA-8E15-4783-8E14-BA4F93BAD300}" destId="{E4FA6CEA-BA7B-4079-AA1F-FEEF75F5719D}" srcOrd="0" destOrd="0" presId="urn:microsoft.com/office/officeart/2005/8/layout/hierarchy1"/>
    <dgm:cxn modelId="{BC5CF119-8F7D-494D-B657-CE276B4880C9}" type="presParOf" srcId="{F3C99ABA-8E15-4783-8E14-BA4F93BAD300}" destId="{DC5867CE-F25E-47AC-8980-2FF78163CBAB}" srcOrd="1" destOrd="0" presId="urn:microsoft.com/office/officeart/2005/8/layout/hierarchy1"/>
    <dgm:cxn modelId="{DE57AE12-CD68-4405-BC51-2ED0DDDEE0A3}" type="presParOf" srcId="{89700F0F-9096-47D8-A3E4-EE8A4C5EA56A}" destId="{81BE0267-1CF7-4ABA-B741-0031428D0D34}" srcOrd="1" destOrd="0" presId="urn:microsoft.com/office/officeart/2005/8/layout/hierarchy1"/>
    <dgm:cxn modelId="{0E2B8796-A2DB-4292-9981-AE3895C7EC74}" type="presParOf" srcId="{F2BC6B9A-60A1-44DC-9B9F-936AE654C2CC}" destId="{9C958CD2-476D-4DE0-8E3E-E0861AB731A0}" srcOrd="1" destOrd="0" presId="urn:microsoft.com/office/officeart/2005/8/layout/hierarchy1"/>
    <dgm:cxn modelId="{01205493-2786-4651-BA08-8D1A72397454}" type="presParOf" srcId="{9C958CD2-476D-4DE0-8E3E-E0861AB731A0}" destId="{66991ACC-0DC1-461F-B62E-622925E0C489}" srcOrd="0" destOrd="0" presId="urn:microsoft.com/office/officeart/2005/8/layout/hierarchy1"/>
    <dgm:cxn modelId="{69DFCAC8-DDE6-4B4F-8DE1-B0C05F4FD59F}" type="presParOf" srcId="{66991ACC-0DC1-461F-B62E-622925E0C489}" destId="{6399EE76-1896-4EDB-BACB-9F87C7CA3D7E}" srcOrd="0" destOrd="0" presId="urn:microsoft.com/office/officeart/2005/8/layout/hierarchy1"/>
    <dgm:cxn modelId="{1E9F688D-1CB2-4B17-9A23-37695EF93DAB}" type="presParOf" srcId="{66991ACC-0DC1-461F-B62E-622925E0C489}" destId="{D66C4417-5C60-4D6D-9413-A56D66EAFDD1}" srcOrd="1" destOrd="0" presId="urn:microsoft.com/office/officeart/2005/8/layout/hierarchy1"/>
    <dgm:cxn modelId="{8D896525-E8ED-43F9-B1CC-ECFD10A58ACB}" type="presParOf" srcId="{9C958CD2-476D-4DE0-8E3E-E0861AB731A0}" destId="{0E31240F-6436-4CCA-B56C-6B9F84AA60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8F7D87-E3CC-47A1-8656-10424C21DD3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AA23CF-0FF2-4889-827F-0E78B19C72DE}">
      <dgm:prSet/>
      <dgm:spPr/>
      <dgm:t>
        <a:bodyPr/>
        <a:lstStyle/>
        <a:p>
          <a:r>
            <a:rPr lang="en-US"/>
            <a:t>Webpage</a:t>
          </a:r>
        </a:p>
      </dgm:t>
    </dgm:pt>
    <dgm:pt modelId="{DF4D5BEE-E1F9-417F-A4CE-1E11D080A6AE}" type="parTrans" cxnId="{6F635B7B-1144-4FAD-B805-55098E0EC744}">
      <dgm:prSet/>
      <dgm:spPr/>
      <dgm:t>
        <a:bodyPr/>
        <a:lstStyle/>
        <a:p>
          <a:endParaRPr lang="en-US"/>
        </a:p>
      </dgm:t>
    </dgm:pt>
    <dgm:pt modelId="{155603E0-45E3-4834-82C3-77385EE02A8D}" type="sibTrans" cxnId="{6F635B7B-1144-4FAD-B805-55098E0EC744}">
      <dgm:prSet/>
      <dgm:spPr/>
      <dgm:t>
        <a:bodyPr/>
        <a:lstStyle/>
        <a:p>
          <a:endParaRPr lang="en-US"/>
        </a:p>
      </dgm:t>
    </dgm:pt>
    <dgm:pt modelId="{F50188EC-8A09-4CE9-BB36-CCF6D216E747}">
      <dgm:prSet/>
      <dgm:spPr/>
      <dgm:t>
        <a:bodyPr/>
        <a:lstStyle/>
        <a:p>
          <a:r>
            <a:rPr lang="en-US"/>
            <a:t>Banner Ad</a:t>
          </a:r>
        </a:p>
      </dgm:t>
    </dgm:pt>
    <dgm:pt modelId="{DD47260A-503A-4CB4-B6D2-96CCF6313E1E}" type="parTrans" cxnId="{CB6DB49A-1ABA-4269-9717-6B202EA172C2}">
      <dgm:prSet/>
      <dgm:spPr/>
      <dgm:t>
        <a:bodyPr/>
        <a:lstStyle/>
        <a:p>
          <a:endParaRPr lang="en-US"/>
        </a:p>
      </dgm:t>
    </dgm:pt>
    <dgm:pt modelId="{002E8F7E-39D0-48C5-9A4D-4666491774DC}" type="sibTrans" cxnId="{CB6DB49A-1ABA-4269-9717-6B202EA172C2}">
      <dgm:prSet/>
      <dgm:spPr/>
      <dgm:t>
        <a:bodyPr/>
        <a:lstStyle/>
        <a:p>
          <a:endParaRPr lang="en-US"/>
        </a:p>
      </dgm:t>
    </dgm:pt>
    <dgm:pt modelId="{53D95DCD-F418-4361-95F7-B633D2EF250A}">
      <dgm:prSet/>
      <dgm:spPr/>
      <dgm:t>
        <a:bodyPr/>
        <a:lstStyle/>
        <a:p>
          <a:r>
            <a:rPr lang="en-US"/>
            <a:t>Social Media</a:t>
          </a:r>
        </a:p>
      </dgm:t>
    </dgm:pt>
    <dgm:pt modelId="{A621CF03-38AA-4929-A170-D2518730E432}" type="parTrans" cxnId="{6EE4FA81-93A3-46DC-8912-D60ADE644FE3}">
      <dgm:prSet/>
      <dgm:spPr/>
      <dgm:t>
        <a:bodyPr/>
        <a:lstStyle/>
        <a:p>
          <a:endParaRPr lang="en-US"/>
        </a:p>
      </dgm:t>
    </dgm:pt>
    <dgm:pt modelId="{5F9DAF3C-E551-4ECA-A0F6-B390C4B142D2}" type="sibTrans" cxnId="{6EE4FA81-93A3-46DC-8912-D60ADE644FE3}">
      <dgm:prSet/>
      <dgm:spPr/>
      <dgm:t>
        <a:bodyPr/>
        <a:lstStyle/>
        <a:p>
          <a:endParaRPr lang="en-US"/>
        </a:p>
      </dgm:t>
    </dgm:pt>
    <dgm:pt modelId="{B16C4890-1B06-42F9-89E1-B1124A79B14F}" type="pres">
      <dgm:prSet presAssocID="{F68F7D87-E3CC-47A1-8656-10424C21DD35}" presName="linear" presStyleCnt="0">
        <dgm:presLayoutVars>
          <dgm:animLvl val="lvl"/>
          <dgm:resizeHandles val="exact"/>
        </dgm:presLayoutVars>
      </dgm:prSet>
      <dgm:spPr/>
    </dgm:pt>
    <dgm:pt modelId="{0B5D5AB9-93C4-4CB6-9C4C-CF9A67DFA0F8}" type="pres">
      <dgm:prSet presAssocID="{2CAA23CF-0FF2-4889-827F-0E78B19C72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9082E2-8CBE-4F41-9138-F8311FDAA978}" type="pres">
      <dgm:prSet presAssocID="{155603E0-45E3-4834-82C3-77385EE02A8D}" presName="spacer" presStyleCnt="0"/>
      <dgm:spPr/>
    </dgm:pt>
    <dgm:pt modelId="{2E38AFF7-BB4A-49F8-9111-83F9E9CDE456}" type="pres">
      <dgm:prSet presAssocID="{F50188EC-8A09-4CE9-BB36-CCF6D216E74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5CECEFB-CCB9-4D30-AB71-7D67BCD3C79E}" type="pres">
      <dgm:prSet presAssocID="{002E8F7E-39D0-48C5-9A4D-4666491774DC}" presName="spacer" presStyleCnt="0"/>
      <dgm:spPr/>
    </dgm:pt>
    <dgm:pt modelId="{322641F4-15FC-45D8-8B5A-0607D08C25BF}" type="pres">
      <dgm:prSet presAssocID="{53D95DCD-F418-4361-95F7-B633D2EF250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4085725-54D1-4410-B7F3-241ABDF290BF}" type="presOf" srcId="{F68F7D87-E3CC-47A1-8656-10424C21DD35}" destId="{B16C4890-1B06-42F9-89E1-B1124A79B14F}" srcOrd="0" destOrd="0" presId="urn:microsoft.com/office/officeart/2005/8/layout/vList2"/>
    <dgm:cxn modelId="{283A3D55-B41E-4A46-AFEF-0B08731DF1CE}" type="presOf" srcId="{53D95DCD-F418-4361-95F7-B633D2EF250A}" destId="{322641F4-15FC-45D8-8B5A-0607D08C25BF}" srcOrd="0" destOrd="0" presId="urn:microsoft.com/office/officeart/2005/8/layout/vList2"/>
    <dgm:cxn modelId="{6F635B7B-1144-4FAD-B805-55098E0EC744}" srcId="{F68F7D87-E3CC-47A1-8656-10424C21DD35}" destId="{2CAA23CF-0FF2-4889-827F-0E78B19C72DE}" srcOrd="0" destOrd="0" parTransId="{DF4D5BEE-E1F9-417F-A4CE-1E11D080A6AE}" sibTransId="{155603E0-45E3-4834-82C3-77385EE02A8D}"/>
    <dgm:cxn modelId="{9B0E987C-E97C-4990-A936-2961389CC7DC}" type="presOf" srcId="{2CAA23CF-0FF2-4889-827F-0E78B19C72DE}" destId="{0B5D5AB9-93C4-4CB6-9C4C-CF9A67DFA0F8}" srcOrd="0" destOrd="0" presId="urn:microsoft.com/office/officeart/2005/8/layout/vList2"/>
    <dgm:cxn modelId="{6EE4FA81-93A3-46DC-8912-D60ADE644FE3}" srcId="{F68F7D87-E3CC-47A1-8656-10424C21DD35}" destId="{53D95DCD-F418-4361-95F7-B633D2EF250A}" srcOrd="2" destOrd="0" parTransId="{A621CF03-38AA-4929-A170-D2518730E432}" sibTransId="{5F9DAF3C-E551-4ECA-A0F6-B390C4B142D2}"/>
    <dgm:cxn modelId="{CB6DB49A-1ABA-4269-9717-6B202EA172C2}" srcId="{F68F7D87-E3CC-47A1-8656-10424C21DD35}" destId="{F50188EC-8A09-4CE9-BB36-CCF6D216E747}" srcOrd="1" destOrd="0" parTransId="{DD47260A-503A-4CB4-B6D2-96CCF6313E1E}" sibTransId="{002E8F7E-39D0-48C5-9A4D-4666491774DC}"/>
    <dgm:cxn modelId="{F7923FDA-49A2-4437-B9E6-698C9D23B9DE}" type="presOf" srcId="{F50188EC-8A09-4CE9-BB36-CCF6D216E747}" destId="{2E38AFF7-BB4A-49F8-9111-83F9E9CDE456}" srcOrd="0" destOrd="0" presId="urn:microsoft.com/office/officeart/2005/8/layout/vList2"/>
    <dgm:cxn modelId="{71C2F74E-D1DF-4205-9C57-B5D4BCE01A8D}" type="presParOf" srcId="{B16C4890-1B06-42F9-89E1-B1124A79B14F}" destId="{0B5D5AB9-93C4-4CB6-9C4C-CF9A67DFA0F8}" srcOrd="0" destOrd="0" presId="urn:microsoft.com/office/officeart/2005/8/layout/vList2"/>
    <dgm:cxn modelId="{8D42BB20-2BB5-40CF-BD84-ECA03E3C0467}" type="presParOf" srcId="{B16C4890-1B06-42F9-89E1-B1124A79B14F}" destId="{1A9082E2-8CBE-4F41-9138-F8311FDAA978}" srcOrd="1" destOrd="0" presId="urn:microsoft.com/office/officeart/2005/8/layout/vList2"/>
    <dgm:cxn modelId="{2E57FD88-B438-4571-A0F0-5FAFC2F3F5B9}" type="presParOf" srcId="{B16C4890-1B06-42F9-89E1-B1124A79B14F}" destId="{2E38AFF7-BB4A-49F8-9111-83F9E9CDE456}" srcOrd="2" destOrd="0" presId="urn:microsoft.com/office/officeart/2005/8/layout/vList2"/>
    <dgm:cxn modelId="{76567586-83B7-4FFB-90FE-D4BF7F6BF762}" type="presParOf" srcId="{B16C4890-1B06-42F9-89E1-B1124A79B14F}" destId="{75CECEFB-CCB9-4D30-AB71-7D67BCD3C79E}" srcOrd="3" destOrd="0" presId="urn:microsoft.com/office/officeart/2005/8/layout/vList2"/>
    <dgm:cxn modelId="{26C72B53-B7AB-417F-916A-D9B383DDEFC1}" type="presParOf" srcId="{B16C4890-1B06-42F9-89E1-B1124A79B14F}" destId="{322641F4-15FC-45D8-8B5A-0607D08C25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2A2F8-8E52-49B6-9F88-D5070D89E1F8}">
      <dsp:nvSpPr>
        <dsp:cNvPr id="0" name=""/>
        <dsp:cNvSpPr/>
      </dsp:nvSpPr>
      <dsp:spPr>
        <a:xfrm>
          <a:off x="0" y="1299"/>
          <a:ext cx="10119359" cy="65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034D2-601D-4F6E-BBE4-3AB107180DE5}">
      <dsp:nvSpPr>
        <dsp:cNvPr id="0" name=""/>
        <dsp:cNvSpPr/>
      </dsp:nvSpPr>
      <dsp:spPr>
        <a:xfrm>
          <a:off x="199252" y="149504"/>
          <a:ext cx="362278" cy="362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D9216-0DAA-4850-B369-CFAEED6BD2CE}">
      <dsp:nvSpPr>
        <dsp:cNvPr id="0" name=""/>
        <dsp:cNvSpPr/>
      </dsp:nvSpPr>
      <dsp:spPr>
        <a:xfrm>
          <a:off x="760783" y="1299"/>
          <a:ext cx="9358576" cy="65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11" tIns="69711" rIns="69711" bIns="6971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Print Media</a:t>
          </a:r>
        </a:p>
      </dsp:txBody>
      <dsp:txXfrm>
        <a:off x="760783" y="1299"/>
        <a:ext cx="9358576" cy="658687"/>
      </dsp:txXfrm>
    </dsp:sp>
    <dsp:sp modelId="{6DD334B2-82C6-4EC5-9DAB-93B6BA19271B}">
      <dsp:nvSpPr>
        <dsp:cNvPr id="0" name=""/>
        <dsp:cNvSpPr/>
      </dsp:nvSpPr>
      <dsp:spPr>
        <a:xfrm>
          <a:off x="0" y="824658"/>
          <a:ext cx="10119359" cy="65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B4F05-E62E-46DC-A909-897B1127D72A}">
      <dsp:nvSpPr>
        <dsp:cNvPr id="0" name=""/>
        <dsp:cNvSpPr/>
      </dsp:nvSpPr>
      <dsp:spPr>
        <a:xfrm>
          <a:off x="199252" y="972863"/>
          <a:ext cx="362278" cy="362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4D2FD-4435-40B4-A73C-95142754857A}">
      <dsp:nvSpPr>
        <dsp:cNvPr id="0" name=""/>
        <dsp:cNvSpPr/>
      </dsp:nvSpPr>
      <dsp:spPr>
        <a:xfrm>
          <a:off x="760783" y="824658"/>
          <a:ext cx="9358576" cy="65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11" tIns="69711" rIns="69711" bIns="6971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Broadcast Media</a:t>
          </a:r>
        </a:p>
      </dsp:txBody>
      <dsp:txXfrm>
        <a:off x="760783" y="824658"/>
        <a:ext cx="9358576" cy="658687"/>
      </dsp:txXfrm>
    </dsp:sp>
    <dsp:sp modelId="{CB33335C-9D9E-4053-87A4-5B019BB1E171}">
      <dsp:nvSpPr>
        <dsp:cNvPr id="0" name=""/>
        <dsp:cNvSpPr/>
      </dsp:nvSpPr>
      <dsp:spPr>
        <a:xfrm>
          <a:off x="0" y="1648017"/>
          <a:ext cx="10119359" cy="65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AE45B-69E8-41FC-8E39-B7D30533A719}">
      <dsp:nvSpPr>
        <dsp:cNvPr id="0" name=""/>
        <dsp:cNvSpPr/>
      </dsp:nvSpPr>
      <dsp:spPr>
        <a:xfrm>
          <a:off x="199252" y="1796222"/>
          <a:ext cx="362278" cy="3622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D08D8-3B50-4CA0-928B-BD29B08AA66F}">
      <dsp:nvSpPr>
        <dsp:cNvPr id="0" name=""/>
        <dsp:cNvSpPr/>
      </dsp:nvSpPr>
      <dsp:spPr>
        <a:xfrm>
          <a:off x="760783" y="1648017"/>
          <a:ext cx="9358576" cy="65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11" tIns="69711" rIns="69711" bIns="69711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 Light" panose="020F0302020204030204"/>
            </a:rPr>
            <a:t>Digitial/Mobile Advertising</a:t>
          </a:r>
        </a:p>
      </dsp:txBody>
      <dsp:txXfrm>
        <a:off x="760783" y="1648017"/>
        <a:ext cx="9358576" cy="658687"/>
      </dsp:txXfrm>
    </dsp:sp>
    <dsp:sp modelId="{76EACCF7-0449-4ACC-8F07-86EA3593A36D}">
      <dsp:nvSpPr>
        <dsp:cNvPr id="0" name=""/>
        <dsp:cNvSpPr/>
      </dsp:nvSpPr>
      <dsp:spPr>
        <a:xfrm>
          <a:off x="0" y="2471377"/>
          <a:ext cx="10119359" cy="65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C7453-AB7B-4644-A8C9-663FF7A52920}">
      <dsp:nvSpPr>
        <dsp:cNvPr id="0" name=""/>
        <dsp:cNvSpPr/>
      </dsp:nvSpPr>
      <dsp:spPr>
        <a:xfrm>
          <a:off x="199252" y="2619581"/>
          <a:ext cx="362278" cy="362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1925-B008-4AD9-A6E4-9C4C2FE29BF4}">
      <dsp:nvSpPr>
        <dsp:cNvPr id="0" name=""/>
        <dsp:cNvSpPr/>
      </dsp:nvSpPr>
      <dsp:spPr>
        <a:xfrm>
          <a:off x="760783" y="2471377"/>
          <a:ext cx="9358576" cy="65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11" tIns="69711" rIns="69711" bIns="6971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Specialty Advertising</a:t>
          </a:r>
        </a:p>
      </dsp:txBody>
      <dsp:txXfrm>
        <a:off x="760783" y="2471377"/>
        <a:ext cx="9358576" cy="658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96F50-BBA2-4B37-8243-E0B60D0A0C19}">
      <dsp:nvSpPr>
        <dsp:cNvPr id="0" name=""/>
        <dsp:cNvSpPr/>
      </dsp:nvSpPr>
      <dsp:spPr>
        <a:xfrm>
          <a:off x="350684" y="501502"/>
          <a:ext cx="1081916" cy="10819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EE20E-4F56-485F-85AB-80F3E488233D}">
      <dsp:nvSpPr>
        <dsp:cNvPr id="0" name=""/>
        <dsp:cNvSpPr/>
      </dsp:nvSpPr>
      <dsp:spPr>
        <a:xfrm>
          <a:off x="581257" y="732074"/>
          <a:ext cx="620771" cy="620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88F85-D45C-4FCA-8F8A-D51427F25328}">
      <dsp:nvSpPr>
        <dsp:cNvPr id="0" name=""/>
        <dsp:cNvSpPr/>
      </dsp:nvSpPr>
      <dsp:spPr>
        <a:xfrm>
          <a:off x="4826" y="1920408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Newspaper </a:t>
          </a:r>
        </a:p>
      </dsp:txBody>
      <dsp:txXfrm>
        <a:off x="4826" y="1920408"/>
        <a:ext cx="1773632" cy="709453"/>
      </dsp:txXfrm>
    </dsp:sp>
    <dsp:sp modelId="{C19FCBED-A288-4B68-A65A-F75F133168A1}">
      <dsp:nvSpPr>
        <dsp:cNvPr id="0" name=""/>
        <dsp:cNvSpPr/>
      </dsp:nvSpPr>
      <dsp:spPr>
        <a:xfrm>
          <a:off x="2434703" y="501502"/>
          <a:ext cx="1081916" cy="10819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14E66-CA98-432A-8D2E-B377C831B87E}">
      <dsp:nvSpPr>
        <dsp:cNvPr id="0" name=""/>
        <dsp:cNvSpPr/>
      </dsp:nvSpPr>
      <dsp:spPr>
        <a:xfrm>
          <a:off x="2665275" y="732074"/>
          <a:ext cx="620771" cy="620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1C935-E601-4DD0-B7E5-6DBC77FDFA9C}">
      <dsp:nvSpPr>
        <dsp:cNvPr id="0" name=""/>
        <dsp:cNvSpPr/>
      </dsp:nvSpPr>
      <dsp:spPr>
        <a:xfrm>
          <a:off x="2088845" y="1920408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Magazine </a:t>
          </a:r>
        </a:p>
      </dsp:txBody>
      <dsp:txXfrm>
        <a:off x="2088845" y="1920408"/>
        <a:ext cx="1773632" cy="709453"/>
      </dsp:txXfrm>
    </dsp:sp>
    <dsp:sp modelId="{61949435-8779-4294-B274-6B5EC2D76171}">
      <dsp:nvSpPr>
        <dsp:cNvPr id="0" name=""/>
        <dsp:cNvSpPr/>
      </dsp:nvSpPr>
      <dsp:spPr>
        <a:xfrm>
          <a:off x="4518721" y="501502"/>
          <a:ext cx="1081916" cy="10819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9D424-0048-40DF-AF17-358F5C4E43A6}">
      <dsp:nvSpPr>
        <dsp:cNvPr id="0" name=""/>
        <dsp:cNvSpPr/>
      </dsp:nvSpPr>
      <dsp:spPr>
        <a:xfrm>
          <a:off x="4749294" y="732074"/>
          <a:ext cx="620771" cy="620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27F04-ED33-43C3-9D43-F317EA85A8BB}">
      <dsp:nvSpPr>
        <dsp:cNvPr id="0" name=""/>
        <dsp:cNvSpPr/>
      </dsp:nvSpPr>
      <dsp:spPr>
        <a:xfrm>
          <a:off x="4172863" y="1920408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Direct-Mail </a:t>
          </a:r>
        </a:p>
      </dsp:txBody>
      <dsp:txXfrm>
        <a:off x="4172863" y="1920408"/>
        <a:ext cx="1773632" cy="709453"/>
      </dsp:txXfrm>
    </dsp:sp>
    <dsp:sp modelId="{3E48DB13-E1C4-49A9-99A1-0896ED9C9C88}">
      <dsp:nvSpPr>
        <dsp:cNvPr id="0" name=""/>
        <dsp:cNvSpPr/>
      </dsp:nvSpPr>
      <dsp:spPr>
        <a:xfrm>
          <a:off x="6602740" y="501502"/>
          <a:ext cx="1081916" cy="10819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26DE9-DCC1-4BAE-9B3D-4B07D65769A1}">
      <dsp:nvSpPr>
        <dsp:cNvPr id="0" name=""/>
        <dsp:cNvSpPr/>
      </dsp:nvSpPr>
      <dsp:spPr>
        <a:xfrm>
          <a:off x="6833312" y="732074"/>
          <a:ext cx="620771" cy="6207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FE0C5-AF3F-4359-87E1-B2F98AE855A0}">
      <dsp:nvSpPr>
        <dsp:cNvPr id="0" name=""/>
        <dsp:cNvSpPr/>
      </dsp:nvSpPr>
      <dsp:spPr>
        <a:xfrm>
          <a:off x="6256882" y="1920408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Outdoor </a:t>
          </a:r>
        </a:p>
      </dsp:txBody>
      <dsp:txXfrm>
        <a:off x="6256882" y="1920408"/>
        <a:ext cx="1773632" cy="709453"/>
      </dsp:txXfrm>
    </dsp:sp>
    <dsp:sp modelId="{5E1BBA4F-7F49-4A96-850F-B85E831069A1}">
      <dsp:nvSpPr>
        <dsp:cNvPr id="0" name=""/>
        <dsp:cNvSpPr/>
      </dsp:nvSpPr>
      <dsp:spPr>
        <a:xfrm>
          <a:off x="8686759" y="501502"/>
          <a:ext cx="1081916" cy="10819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10365-9662-4798-AC4A-ADD091E2EA04}">
      <dsp:nvSpPr>
        <dsp:cNvPr id="0" name=""/>
        <dsp:cNvSpPr/>
      </dsp:nvSpPr>
      <dsp:spPr>
        <a:xfrm>
          <a:off x="8917331" y="732074"/>
          <a:ext cx="620771" cy="6207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451B0-B8EB-461E-8A0E-6670F13C8ED4}">
      <dsp:nvSpPr>
        <dsp:cNvPr id="0" name=""/>
        <dsp:cNvSpPr/>
      </dsp:nvSpPr>
      <dsp:spPr>
        <a:xfrm>
          <a:off x="8340900" y="1920408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>
              <a:hlinkClick xmlns:r="http://schemas.openxmlformats.org/officeDocument/2006/relationships" r:id="rId11"/>
            </a:rPr>
            <a:t>Transit</a:t>
          </a:r>
        </a:p>
      </dsp:txBody>
      <dsp:txXfrm>
        <a:off x="8340900" y="1920408"/>
        <a:ext cx="1773632" cy="709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A6CEA-BA7B-4079-AA1F-FEEF75F5719D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867CE-F25E-47AC-8980-2FF78163CBAB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hlinkClick xmlns:r="http://schemas.openxmlformats.org/officeDocument/2006/relationships" r:id="rId1"/>
            </a:rPr>
            <a:t>Radio Ad</a:t>
          </a:r>
          <a:endParaRPr lang="en-US" sz="6000" kern="1200" dirty="0"/>
        </a:p>
      </dsp:txBody>
      <dsp:txXfrm>
        <a:off x="678914" y="525899"/>
        <a:ext cx="4067491" cy="2525499"/>
      </dsp:txXfrm>
    </dsp:sp>
    <dsp:sp modelId="{6399EE76-1896-4EDB-BACB-9F87C7CA3D7E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C4417-5C60-4D6D-9413-A56D66EAFDD1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0" i="0" u="none" strike="noStrike" kern="1200" cap="none" baseline="0" noProof="0" dirty="0">
              <a:solidFill>
                <a:srgbClr val="010000"/>
              </a:solidFill>
              <a:latin typeface="Calibri Light"/>
              <a:cs typeface="Calibri Light"/>
            </a:rPr>
            <a:t>TV Ad / commercial</a:t>
          </a:r>
        </a:p>
      </dsp:txBody>
      <dsp:txXfrm>
        <a:off x="5842357" y="525899"/>
        <a:ext cx="4067491" cy="2525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D5AB9-93C4-4CB6-9C4C-CF9A67DFA0F8}">
      <dsp:nvSpPr>
        <dsp:cNvPr id="0" name=""/>
        <dsp:cNvSpPr/>
      </dsp:nvSpPr>
      <dsp:spPr>
        <a:xfrm>
          <a:off x="0" y="416975"/>
          <a:ext cx="6513603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Webpage</a:t>
          </a:r>
        </a:p>
      </dsp:txBody>
      <dsp:txXfrm>
        <a:off x="76105" y="493080"/>
        <a:ext cx="6361393" cy="1406815"/>
      </dsp:txXfrm>
    </dsp:sp>
    <dsp:sp modelId="{2E38AFF7-BB4A-49F8-9111-83F9E9CDE456}">
      <dsp:nvSpPr>
        <dsp:cNvPr id="0" name=""/>
        <dsp:cNvSpPr/>
      </dsp:nvSpPr>
      <dsp:spPr>
        <a:xfrm>
          <a:off x="0" y="2163200"/>
          <a:ext cx="6513603" cy="155902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Banner Ad</a:t>
          </a:r>
        </a:p>
      </dsp:txBody>
      <dsp:txXfrm>
        <a:off x="76105" y="2239305"/>
        <a:ext cx="6361393" cy="1406815"/>
      </dsp:txXfrm>
    </dsp:sp>
    <dsp:sp modelId="{322641F4-15FC-45D8-8B5A-0607D08C25BF}">
      <dsp:nvSpPr>
        <dsp:cNvPr id="0" name=""/>
        <dsp:cNvSpPr/>
      </dsp:nvSpPr>
      <dsp:spPr>
        <a:xfrm>
          <a:off x="0" y="3909425"/>
          <a:ext cx="6513603" cy="15590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Social Media</a:t>
          </a:r>
        </a:p>
      </dsp:txBody>
      <dsp:txXfrm>
        <a:off x="76105" y="3985530"/>
        <a:ext cx="6361393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  <a:cs typeface="Calibri Light"/>
              </a:rPr>
              <a:t>Advertising</a:t>
            </a: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300" dirty="0">
              <a:solidFill>
                <a:srgbClr val="FFFFF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5FC8E6-792A-47BD-AB99-E5042FE28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5105400"/>
            <a:ext cx="9833548" cy="10668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3F3F3F"/>
                </a:solidFill>
                <a:cs typeface="Calibri Light"/>
              </a:rPr>
              <a:t>Advertising</a:t>
            </a:r>
            <a:endParaRPr lang="en-US" sz="4000">
              <a:solidFill>
                <a:srgbClr val="3F3F3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5584-8CF3-409B-96D6-7C3B29A73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872046"/>
            <a:ext cx="9833548" cy="29455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400" b="1">
                <a:solidFill>
                  <a:srgbClr val="FFFFFF"/>
                </a:solidFill>
                <a:ea typeface="+mn-lt"/>
                <a:cs typeface="+mn-lt"/>
              </a:rPr>
              <a:t>Definition</a:t>
            </a:r>
            <a:r>
              <a:rPr lang="en-US" sz="4400">
                <a:solidFill>
                  <a:srgbClr val="FFFFFF"/>
                </a:solidFill>
                <a:ea typeface="+mn-lt"/>
                <a:cs typeface="+mn-lt"/>
              </a:rPr>
              <a:t>: </a:t>
            </a:r>
            <a:r>
              <a:rPr lang="en-US" sz="4400">
                <a:solidFill>
                  <a:srgbClr val="FFFFFF"/>
                </a:solidFill>
                <a:cs typeface="Calibri"/>
              </a:rPr>
              <a:t>Advertising is a marketing communication that employs an openly sponsored, non-personal message to promote or sell a product, service or idea. </a:t>
            </a:r>
          </a:p>
        </p:txBody>
      </p:sp>
    </p:spTree>
    <p:extLst>
      <p:ext uri="{BB962C8B-B14F-4D97-AF65-F5344CB8AC3E}">
        <p14:creationId xmlns:p14="http://schemas.microsoft.com/office/powerpoint/2010/main" val="170682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BFCB70-02A5-4034-B5C0-05C8C029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cs typeface="Calibri Light"/>
              </a:rPr>
              <a:t>Types of Advertising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3EE49C-938E-4895-AEB8-2C5438890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210456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14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5059F-C15E-4BFB-BDE2-ECBDF2FD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cs typeface="Calibri Light"/>
              </a:rPr>
              <a:t>Print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428F24-20CA-4C62-91CC-CF2E7CD59B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24565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491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A5D9A6-8BDE-4C90-BBFF-9FA01349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cs typeface="Calibri Light"/>
              </a:rPr>
              <a:t>Broadcast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9BCCCF-42AB-4E93-9A23-01C80B850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16206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824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1FC43-1289-465A-894F-EAB4237C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  <a:cs typeface="Calibri Light"/>
              </a:rPr>
              <a:t>Digital/Mobile Advertising</a:t>
            </a:r>
            <a:endParaRPr lang="en-US" sz="4400">
              <a:solidFill>
                <a:srgbClr val="FFFFFF"/>
              </a:solidFill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EE0B990-8D91-429F-9C72-31A4E6065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22190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29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98FDD-0E06-4F82-AEC8-82F7EA58A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Specialty Advertising</a:t>
            </a:r>
          </a:p>
        </p:txBody>
      </p:sp>
      <p:pic>
        <p:nvPicPr>
          <p:cNvPr id="4" name="Picture 4" descr="A picture containing table, cup, coffee, sitting&#10;&#10;Description generated with very high confidence">
            <a:extLst>
              <a:ext uri="{FF2B5EF4-FFF2-40B4-BE49-F238E27FC236}">
                <a16:creationId xmlns:a16="http://schemas.microsoft.com/office/drawing/2014/main" id="{1E7CDA9D-9798-406E-9701-C729A16A4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27627"/>
            <a:ext cx="10905066" cy="40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5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Advertising</vt:lpstr>
      <vt:lpstr>Advertising</vt:lpstr>
      <vt:lpstr>Types of Advertising</vt:lpstr>
      <vt:lpstr>Print</vt:lpstr>
      <vt:lpstr>Broadcast</vt:lpstr>
      <vt:lpstr>Digital/Mobile Advertising</vt:lpstr>
      <vt:lpstr>Specialty Advertising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99</cp:revision>
  <dcterms:created xsi:type="dcterms:W3CDTF">2019-10-28T17:40:03Z</dcterms:created>
  <dcterms:modified xsi:type="dcterms:W3CDTF">2019-10-29T12:16:39Z</dcterms:modified>
</cp:coreProperties>
</file>